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4" r:id="rId3"/>
    <p:sldId id="326" r:id="rId4"/>
    <p:sldId id="599" r:id="rId5"/>
    <p:sldId id="600" r:id="rId6"/>
    <p:sldId id="601" r:id="rId7"/>
    <p:sldId id="602" r:id="rId8"/>
    <p:sldId id="603" r:id="rId9"/>
    <p:sldId id="604" r:id="rId10"/>
    <p:sldId id="549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13" r:id="rId20"/>
    <p:sldId id="614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23" r:id="rId30"/>
    <p:sldId id="624" r:id="rId31"/>
    <p:sldId id="625" r:id="rId32"/>
    <p:sldId id="626" r:id="rId33"/>
    <p:sldId id="627" r:id="rId34"/>
    <p:sldId id="628" r:id="rId35"/>
    <p:sldId id="629" r:id="rId36"/>
    <p:sldId id="630" r:id="rId37"/>
    <p:sldId id="32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3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73500200525627E-3"/>
          <c:y val="8.2583924193147168E-2"/>
          <c:w val="0.96428570972053751"/>
          <c:h val="0.91741595284965216"/>
        </c:manualLayout>
      </c:layout>
      <c:lineChart>
        <c:grouping val="standard"/>
        <c:varyColors val="1"/>
        <c:ser>
          <c:idx val="12"/>
          <c:order val="12"/>
          <c:tx>
            <c:strRef>
              <c:f>Hoja1!$B$1</c:f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Hoja1!$B$2:$B$198</c:f>
            </c:numRef>
          </c:val>
          <c:smooth val="1"/>
          <c:extLst>
            <c:ext xmlns:c16="http://schemas.microsoft.com/office/drawing/2014/chart" uri="{C3380CC4-5D6E-409C-BE32-E72D297353CC}">
              <c16:uniqueId val="{00000000-C5E8-4D25-A101-2D52BB3D1F96}"/>
            </c:ext>
          </c:extLst>
        </c:ser>
        <c:ser>
          <c:idx val="13"/>
          <c:order val="13"/>
          <c:tx>
            <c:strRef>
              <c:f>Hoja1!$C$1</c:f>
            </c:strRef>
          </c:tx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Hoja1!$C$2:$C$198</c:f>
            </c:numRef>
          </c:val>
          <c:smooth val="1"/>
          <c:extLst>
            <c:ext xmlns:c16="http://schemas.microsoft.com/office/drawing/2014/chart" uri="{C3380CC4-5D6E-409C-BE32-E72D297353CC}">
              <c16:uniqueId val="{00000001-C5E8-4D25-A101-2D52BB3D1F96}"/>
            </c:ext>
          </c:extLst>
        </c:ser>
        <c:ser>
          <c:idx val="14"/>
          <c:order val="14"/>
          <c:tx>
            <c:strRef>
              <c:f>Hoja1!$D$1</c:f>
            </c:strRef>
          </c:tx>
          <c:spPr>
            <a:ln>
              <a:solidFill>
                <a:srgbClr val="1C47D2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Hoja1!$D$2:$D$198</c:f>
            </c:numRef>
          </c:val>
          <c:smooth val="1"/>
          <c:extLst>
            <c:ext xmlns:c16="http://schemas.microsoft.com/office/drawing/2014/chart" uri="{C3380CC4-5D6E-409C-BE32-E72D297353CC}">
              <c16:uniqueId val="{00000002-C5E8-4D25-A101-2D52BB3D1F96}"/>
            </c:ext>
          </c:extLst>
        </c:ser>
        <c:ser>
          <c:idx val="15"/>
          <c:order val="15"/>
          <c:tx>
            <c:strRef>
              <c:f>Hoja1!$B$1</c:f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Hoja1!$B$2:$B$198</c:f>
            </c:numRef>
          </c:val>
          <c:smooth val="1"/>
          <c:extLst>
            <c:ext xmlns:c16="http://schemas.microsoft.com/office/drawing/2014/chart" uri="{C3380CC4-5D6E-409C-BE32-E72D297353CC}">
              <c16:uniqueId val="{00000003-C5E8-4D25-A101-2D52BB3D1F96}"/>
            </c:ext>
          </c:extLst>
        </c:ser>
        <c:ser>
          <c:idx val="16"/>
          <c:order val="16"/>
          <c:tx>
            <c:strRef>
              <c:f>Hoja1!$C$1</c:f>
            </c:strRef>
          </c:tx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Hoja1!$C$2:$C$198</c:f>
            </c:numRef>
          </c:val>
          <c:smooth val="1"/>
          <c:extLst>
            <c:ext xmlns:c16="http://schemas.microsoft.com/office/drawing/2014/chart" uri="{C3380CC4-5D6E-409C-BE32-E72D297353CC}">
              <c16:uniqueId val="{00000004-C5E8-4D25-A101-2D52BB3D1F96}"/>
            </c:ext>
          </c:extLst>
        </c:ser>
        <c:ser>
          <c:idx val="17"/>
          <c:order val="17"/>
          <c:tx>
            <c:strRef>
              <c:f>Hoja1!$D$1</c:f>
            </c:strRef>
          </c:tx>
          <c:spPr>
            <a:ln>
              <a:solidFill>
                <a:srgbClr val="1C47D2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Hoja1!$D$2:$D$198</c:f>
            </c:numRef>
          </c:val>
          <c:smooth val="1"/>
          <c:extLst>
            <c:ext xmlns:c16="http://schemas.microsoft.com/office/drawing/2014/chart" uri="{C3380CC4-5D6E-409C-BE32-E72D297353CC}">
              <c16:uniqueId val="{00000005-C5E8-4D25-A101-2D52BB3D1F96}"/>
            </c:ext>
          </c:extLst>
        </c:ser>
        <c:ser>
          <c:idx val="18"/>
          <c:order val="18"/>
          <c:tx>
            <c:strRef>
              <c:f>Hoja1!$B$1</c:f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Hoja1!$B$2:$B$198</c:f>
            </c:numRef>
          </c:val>
          <c:smooth val="1"/>
          <c:extLst>
            <c:ext xmlns:c16="http://schemas.microsoft.com/office/drawing/2014/chart" uri="{C3380CC4-5D6E-409C-BE32-E72D297353CC}">
              <c16:uniqueId val="{00000006-C5E8-4D25-A101-2D52BB3D1F96}"/>
            </c:ext>
          </c:extLst>
        </c:ser>
        <c:ser>
          <c:idx val="19"/>
          <c:order val="19"/>
          <c:tx>
            <c:strRef>
              <c:f>Hoja1!$C$1</c:f>
            </c:strRef>
          </c:tx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Hoja1!$C$2:$C$198</c:f>
            </c:numRef>
          </c:val>
          <c:smooth val="1"/>
          <c:extLst>
            <c:ext xmlns:c16="http://schemas.microsoft.com/office/drawing/2014/chart" uri="{C3380CC4-5D6E-409C-BE32-E72D297353CC}">
              <c16:uniqueId val="{00000007-C5E8-4D25-A101-2D52BB3D1F96}"/>
            </c:ext>
          </c:extLst>
        </c:ser>
        <c:ser>
          <c:idx val="20"/>
          <c:order val="20"/>
          <c:tx>
            <c:strRef>
              <c:f>Hoja1!$D$1</c:f>
            </c:strRef>
          </c:tx>
          <c:spPr>
            <a:ln>
              <a:solidFill>
                <a:srgbClr val="1C47D2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Hoja1!$D$2:$D$198</c:f>
            </c:numRef>
          </c:val>
          <c:smooth val="1"/>
          <c:extLst>
            <c:ext xmlns:c16="http://schemas.microsoft.com/office/drawing/2014/chart" uri="{C3380CC4-5D6E-409C-BE32-E72D297353CC}">
              <c16:uniqueId val="{00000008-C5E8-4D25-A101-2D52BB3D1F96}"/>
            </c:ext>
          </c:extLst>
        </c:ser>
        <c:ser>
          <c:idx val="21"/>
          <c:order val="21"/>
          <c:tx>
            <c:strRef>
              <c:f>Hoja1!$B$1</c:f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Hoja1!$B$2:$B$198</c:f>
            </c:numRef>
          </c:val>
          <c:smooth val="1"/>
          <c:extLst>
            <c:ext xmlns:c16="http://schemas.microsoft.com/office/drawing/2014/chart" uri="{C3380CC4-5D6E-409C-BE32-E72D297353CC}">
              <c16:uniqueId val="{00000009-C5E8-4D25-A101-2D52BB3D1F96}"/>
            </c:ext>
          </c:extLst>
        </c:ser>
        <c:ser>
          <c:idx val="22"/>
          <c:order val="22"/>
          <c:tx>
            <c:strRef>
              <c:f>Hoja1!$C$1</c:f>
            </c:strRef>
          </c:tx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Hoja1!$C$2:$C$198</c:f>
            </c:numRef>
          </c:val>
          <c:smooth val="1"/>
          <c:extLst>
            <c:ext xmlns:c16="http://schemas.microsoft.com/office/drawing/2014/chart" uri="{C3380CC4-5D6E-409C-BE32-E72D297353CC}">
              <c16:uniqueId val="{0000000A-C5E8-4D25-A101-2D52BB3D1F96}"/>
            </c:ext>
          </c:extLst>
        </c:ser>
        <c:ser>
          <c:idx val="23"/>
          <c:order val="23"/>
          <c:tx>
            <c:strRef>
              <c:f>Hoja1!$D$1</c:f>
            </c:strRef>
          </c:tx>
          <c:spPr>
            <a:ln>
              <a:solidFill>
                <a:srgbClr val="1C47D2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Hoja1!$D$2:$D$198</c:f>
            </c:numRef>
          </c:val>
          <c:smooth val="1"/>
          <c:extLst>
            <c:ext xmlns:c16="http://schemas.microsoft.com/office/drawing/2014/chart" uri="{C3380CC4-5D6E-409C-BE32-E72D297353CC}">
              <c16:uniqueId val="{0000000B-C5E8-4D25-A101-2D52BB3D1F96}"/>
            </c:ext>
          </c:extLst>
        </c:ser>
        <c:ser>
          <c:idx val="6"/>
          <c:order val="6"/>
          <c:tx>
            <c:strRef>
              <c:f>Hoja1!$B$1</c:f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Hoja1!$B$2:$B$198</c:f>
            </c:numRef>
          </c:val>
          <c:smooth val="1"/>
          <c:extLst>
            <c:ext xmlns:c16="http://schemas.microsoft.com/office/drawing/2014/chart" uri="{C3380CC4-5D6E-409C-BE32-E72D297353CC}">
              <c16:uniqueId val="{0000000C-C5E8-4D25-A101-2D52BB3D1F96}"/>
            </c:ext>
          </c:extLst>
        </c:ser>
        <c:ser>
          <c:idx val="7"/>
          <c:order val="7"/>
          <c:tx>
            <c:strRef>
              <c:f>Hoja1!$C$1</c:f>
            </c:strRef>
          </c:tx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Hoja1!$C$2:$C$198</c:f>
            </c:numRef>
          </c:val>
          <c:smooth val="1"/>
          <c:extLst>
            <c:ext xmlns:c16="http://schemas.microsoft.com/office/drawing/2014/chart" uri="{C3380CC4-5D6E-409C-BE32-E72D297353CC}">
              <c16:uniqueId val="{0000000D-C5E8-4D25-A101-2D52BB3D1F96}"/>
            </c:ext>
          </c:extLst>
        </c:ser>
        <c:ser>
          <c:idx val="8"/>
          <c:order val="8"/>
          <c:tx>
            <c:strRef>
              <c:f>Hoja1!$D$1</c:f>
            </c:strRef>
          </c:tx>
          <c:spPr>
            <a:ln>
              <a:solidFill>
                <a:srgbClr val="1C47D2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Hoja1!$D$2:$D$198</c:f>
            </c:numRef>
          </c:val>
          <c:smooth val="1"/>
          <c:extLst>
            <c:ext xmlns:c16="http://schemas.microsoft.com/office/drawing/2014/chart" uri="{C3380CC4-5D6E-409C-BE32-E72D297353CC}">
              <c16:uniqueId val="{0000000E-C5E8-4D25-A101-2D52BB3D1F96}"/>
            </c:ext>
          </c:extLst>
        </c:ser>
        <c:ser>
          <c:idx val="9"/>
          <c:order val="9"/>
          <c:tx>
            <c:strRef>
              <c:f>Hoja1!$B$1</c:f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Hoja1!$B$2:$B$198</c:f>
            </c:numRef>
          </c:val>
          <c:smooth val="1"/>
          <c:extLst>
            <c:ext xmlns:c16="http://schemas.microsoft.com/office/drawing/2014/chart" uri="{C3380CC4-5D6E-409C-BE32-E72D297353CC}">
              <c16:uniqueId val="{0000000F-C5E8-4D25-A101-2D52BB3D1F96}"/>
            </c:ext>
          </c:extLst>
        </c:ser>
        <c:ser>
          <c:idx val="10"/>
          <c:order val="10"/>
          <c:tx>
            <c:strRef>
              <c:f>Hoja1!$C$1</c:f>
            </c:strRef>
          </c:tx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Hoja1!$C$2:$C$198</c:f>
            </c:numRef>
          </c:val>
          <c:smooth val="1"/>
          <c:extLst>
            <c:ext xmlns:c16="http://schemas.microsoft.com/office/drawing/2014/chart" uri="{C3380CC4-5D6E-409C-BE32-E72D297353CC}">
              <c16:uniqueId val="{00000010-C5E8-4D25-A101-2D52BB3D1F96}"/>
            </c:ext>
          </c:extLst>
        </c:ser>
        <c:ser>
          <c:idx val="11"/>
          <c:order val="11"/>
          <c:tx>
            <c:strRef>
              <c:f>Hoja1!$D$1</c:f>
            </c:strRef>
          </c:tx>
          <c:spPr>
            <a:ln>
              <a:solidFill>
                <a:srgbClr val="1C47D2"/>
              </a:solidFill>
            </a:ln>
          </c:spPr>
          <c:marker>
            <c:symbol val="none"/>
          </c:marker>
          <c:cat>
            <c:multiLvlStrRef>
              <c:f>Hoja1!$A$2:$A$198</c:f>
            </c:multiLvlStrRef>
          </c:cat>
          <c:val>
            <c:numRef>
              <c:f>Hoja1!$D$2:$D$198</c:f>
            </c:numRef>
          </c:val>
          <c:smooth val="1"/>
          <c:extLst>
            <c:ext xmlns:c16="http://schemas.microsoft.com/office/drawing/2014/chart" uri="{C3380CC4-5D6E-409C-BE32-E72D297353CC}">
              <c16:uniqueId val="{00000011-C5E8-4D25-A101-2D52BB3D1F96}"/>
            </c:ext>
          </c:extLst>
        </c:ser>
        <c:ser>
          <c:idx val="3"/>
          <c:order val="3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1.2500000000000035E-4</c:v>
                </c:pt>
                <c:pt idx="2">
                  <c:v>2.5000000000000071E-4</c:v>
                </c:pt>
                <c:pt idx="3">
                  <c:v>3.7500000000000104E-4</c:v>
                </c:pt>
                <c:pt idx="4">
                  <c:v>5.0000000000000099E-4</c:v>
                </c:pt>
                <c:pt idx="5">
                  <c:v>6.2500000000000164E-4</c:v>
                </c:pt>
                <c:pt idx="6">
                  <c:v>7.5000000000000175E-4</c:v>
                </c:pt>
                <c:pt idx="7">
                  <c:v>8.7500000000000262E-4</c:v>
                </c:pt>
                <c:pt idx="8">
                  <c:v>1.0000000000000024E-3</c:v>
                </c:pt>
                <c:pt idx="9">
                  <c:v>1.1250000000000014E-3</c:v>
                </c:pt>
                <c:pt idx="10">
                  <c:v>1.2500000000000028E-3</c:v>
                </c:pt>
                <c:pt idx="11">
                  <c:v>1.3750000000000034E-3</c:v>
                </c:pt>
                <c:pt idx="12">
                  <c:v>1.5000000000000037E-3</c:v>
                </c:pt>
                <c:pt idx="13">
                  <c:v>1.6250000000000045E-3</c:v>
                </c:pt>
                <c:pt idx="14">
                  <c:v>1.7500000000000048E-3</c:v>
                </c:pt>
                <c:pt idx="15">
                  <c:v>1.8750000000000049E-3</c:v>
                </c:pt>
                <c:pt idx="16">
                  <c:v>2.0000000000000052E-3</c:v>
                </c:pt>
                <c:pt idx="17">
                  <c:v>2.1250000000000058E-3</c:v>
                </c:pt>
                <c:pt idx="18">
                  <c:v>2.2500000000000037E-3</c:v>
                </c:pt>
                <c:pt idx="19">
                  <c:v>2.3750000000000008E-3</c:v>
                </c:pt>
                <c:pt idx="20">
                  <c:v>2.5000000000000074E-3</c:v>
                </c:pt>
                <c:pt idx="21">
                  <c:v>2.6250000000000062E-3</c:v>
                </c:pt>
                <c:pt idx="22">
                  <c:v>2.7500000000000046E-3</c:v>
                </c:pt>
                <c:pt idx="23">
                  <c:v>2.8750000000000034E-3</c:v>
                </c:pt>
                <c:pt idx="24">
                  <c:v>3.0000000000000083E-3</c:v>
                </c:pt>
                <c:pt idx="25">
                  <c:v>3.1250000000000088E-3</c:v>
                </c:pt>
                <c:pt idx="26">
                  <c:v>3.250000000000009E-3</c:v>
                </c:pt>
                <c:pt idx="27">
                  <c:v>3.3750000000000039E-3</c:v>
                </c:pt>
                <c:pt idx="28">
                  <c:v>3.5000000000000087E-3</c:v>
                </c:pt>
                <c:pt idx="29">
                  <c:v>3.6250000000000097E-3</c:v>
                </c:pt>
                <c:pt idx="30">
                  <c:v>3.7500000000000098E-3</c:v>
                </c:pt>
                <c:pt idx="31">
                  <c:v>3.8750000000000052E-3</c:v>
                </c:pt>
                <c:pt idx="32">
                  <c:v>4.0000000000000114E-3</c:v>
                </c:pt>
                <c:pt idx="33">
                  <c:v>4.1250000000000028E-3</c:v>
                </c:pt>
                <c:pt idx="34">
                  <c:v>4.2500000000000124E-3</c:v>
                </c:pt>
                <c:pt idx="35">
                  <c:v>4.3750000000000082E-3</c:v>
                </c:pt>
                <c:pt idx="36">
                  <c:v>4.5000000000000092E-3</c:v>
                </c:pt>
                <c:pt idx="37">
                  <c:v>4.6250000000000024E-3</c:v>
                </c:pt>
                <c:pt idx="38">
                  <c:v>4.7500000000000094E-3</c:v>
                </c:pt>
                <c:pt idx="39">
                  <c:v>4.875000000000013E-3</c:v>
                </c:pt>
                <c:pt idx="40">
                  <c:v>5.0000000000000131E-3</c:v>
                </c:pt>
                <c:pt idx="41">
                  <c:v>5.1250000000000037E-3</c:v>
                </c:pt>
                <c:pt idx="42">
                  <c:v>5.2500000000000133E-3</c:v>
                </c:pt>
                <c:pt idx="43">
                  <c:v>5.3750000000000134E-3</c:v>
                </c:pt>
                <c:pt idx="44">
                  <c:v>5.5000000000000153E-3</c:v>
                </c:pt>
                <c:pt idx="45">
                  <c:v>5.6250000000000076E-3</c:v>
                </c:pt>
                <c:pt idx="46">
                  <c:v>5.7500000000000129E-3</c:v>
                </c:pt>
                <c:pt idx="47">
                  <c:v>5.8750000000000139E-3</c:v>
                </c:pt>
                <c:pt idx="48">
                  <c:v>6.0000000000000157E-3</c:v>
                </c:pt>
                <c:pt idx="49">
                  <c:v>6.1250000000000089E-3</c:v>
                </c:pt>
                <c:pt idx="50">
                  <c:v>6.2500000000000177E-3</c:v>
                </c:pt>
                <c:pt idx="51">
                  <c:v>6.3750000000000187E-3</c:v>
                </c:pt>
                <c:pt idx="52">
                  <c:v>6.5000000000000162E-3</c:v>
                </c:pt>
                <c:pt idx="53">
                  <c:v>6.6250000000000094E-3</c:v>
                </c:pt>
                <c:pt idx="54">
                  <c:v>6.7500000000000173E-3</c:v>
                </c:pt>
                <c:pt idx="55">
                  <c:v>6.8750000000000148E-3</c:v>
                </c:pt>
                <c:pt idx="56">
                  <c:v>7.0000000000000158E-3</c:v>
                </c:pt>
                <c:pt idx="57">
                  <c:v>7.1250000000000098E-3</c:v>
                </c:pt>
                <c:pt idx="58">
                  <c:v>7.2500000000000177E-3</c:v>
                </c:pt>
                <c:pt idx="59">
                  <c:v>7.3750000000000187E-3</c:v>
                </c:pt>
                <c:pt idx="60">
                  <c:v>7.5000000000000205E-3</c:v>
                </c:pt>
                <c:pt idx="61">
                  <c:v>7.6250000000000094E-3</c:v>
                </c:pt>
                <c:pt idx="62">
                  <c:v>7.7500000000000216E-3</c:v>
                </c:pt>
                <c:pt idx="63">
                  <c:v>7.8750000000000191E-3</c:v>
                </c:pt>
                <c:pt idx="64">
                  <c:v>8.0000000000000227E-3</c:v>
                </c:pt>
                <c:pt idx="65">
                  <c:v>8.1250000000000228E-3</c:v>
                </c:pt>
                <c:pt idx="66">
                  <c:v>8.2500000000000229E-3</c:v>
                </c:pt>
                <c:pt idx="67">
                  <c:v>8.3750000000000387E-3</c:v>
                </c:pt>
                <c:pt idx="68">
                  <c:v>8.5000000000000266E-3</c:v>
                </c:pt>
                <c:pt idx="69">
                  <c:v>8.6250000000000267E-3</c:v>
                </c:pt>
                <c:pt idx="70">
                  <c:v>8.7500000000000147E-3</c:v>
                </c:pt>
                <c:pt idx="71">
                  <c:v>8.8750000000000426E-3</c:v>
                </c:pt>
                <c:pt idx="72">
                  <c:v>9.0000000000000184E-3</c:v>
                </c:pt>
                <c:pt idx="73">
                  <c:v>9.1250000000000185E-3</c:v>
                </c:pt>
                <c:pt idx="74">
                  <c:v>9.2500000000000186E-3</c:v>
                </c:pt>
                <c:pt idx="75">
                  <c:v>9.3750000000000396E-3</c:v>
                </c:pt>
                <c:pt idx="76">
                  <c:v>9.5000000000000206E-3</c:v>
                </c:pt>
                <c:pt idx="77">
                  <c:v>9.6250000000000068E-3</c:v>
                </c:pt>
                <c:pt idx="78">
                  <c:v>9.7500000000000277E-3</c:v>
                </c:pt>
                <c:pt idx="79">
                  <c:v>9.8750000000000435E-3</c:v>
                </c:pt>
                <c:pt idx="80">
                  <c:v>1.0000000000000016E-2</c:v>
                </c:pt>
                <c:pt idx="81">
                  <c:v>1.0125000000000014E-2</c:v>
                </c:pt>
                <c:pt idx="82">
                  <c:v>1.0250000000000007E-2</c:v>
                </c:pt>
                <c:pt idx="83">
                  <c:v>1.0375000000000007E-2</c:v>
                </c:pt>
                <c:pt idx="84">
                  <c:v>1.0500000000000028E-2</c:v>
                </c:pt>
                <c:pt idx="85">
                  <c:v>1.0625000000000018E-2</c:v>
                </c:pt>
                <c:pt idx="86">
                  <c:v>1.075000000000002E-2</c:v>
                </c:pt>
                <c:pt idx="87">
                  <c:v>1.0875000000000018E-2</c:v>
                </c:pt>
                <c:pt idx="88">
                  <c:v>1.1000000000000041E-2</c:v>
                </c:pt>
                <c:pt idx="89">
                  <c:v>1.1125000000000031E-2</c:v>
                </c:pt>
                <c:pt idx="90">
                  <c:v>1.1250000000000029E-2</c:v>
                </c:pt>
                <c:pt idx="91">
                  <c:v>1.1375000000000029E-2</c:v>
                </c:pt>
                <c:pt idx="92">
                  <c:v>1.1500000000000043E-2</c:v>
                </c:pt>
                <c:pt idx="93">
                  <c:v>1.1625000000000042E-2</c:v>
                </c:pt>
                <c:pt idx="94">
                  <c:v>1.1750000000000036E-2</c:v>
                </c:pt>
                <c:pt idx="95">
                  <c:v>1.187500000000003E-2</c:v>
                </c:pt>
                <c:pt idx="96">
                  <c:v>1.2000000000000019E-2</c:v>
                </c:pt>
                <c:pt idx="97">
                  <c:v>1.2125000000000018E-2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1.2500000000000032E-2</c:v>
                </c:pt>
                <c:pt idx="101">
                  <c:v>1.2625000000000018E-2</c:v>
                </c:pt>
                <c:pt idx="102">
                  <c:v>1.275000000000002E-2</c:v>
                </c:pt>
                <c:pt idx="103">
                  <c:v>1.2875000000000011E-2</c:v>
                </c:pt>
                <c:pt idx="104">
                  <c:v>1.3000000000000036E-2</c:v>
                </c:pt>
                <c:pt idx="105">
                  <c:v>1.3125000000000034E-2</c:v>
                </c:pt>
                <c:pt idx="106">
                  <c:v>1.3250000000000029E-2</c:v>
                </c:pt>
                <c:pt idx="107">
                  <c:v>1.3375000000000024E-2</c:v>
                </c:pt>
                <c:pt idx="108">
                  <c:v>1.3500000000000043E-2</c:v>
                </c:pt>
                <c:pt idx="109">
                  <c:v>1.3625000000000038E-2</c:v>
                </c:pt>
                <c:pt idx="110">
                  <c:v>1.3750000000000031E-2</c:v>
                </c:pt>
                <c:pt idx="111">
                  <c:v>1.387500000000003E-2</c:v>
                </c:pt>
                <c:pt idx="112">
                  <c:v>1.4000000000000021E-2</c:v>
                </c:pt>
                <c:pt idx="113">
                  <c:v>1.4125000000000021E-2</c:v>
                </c:pt>
                <c:pt idx="114">
                  <c:v>1.425000000000002E-2</c:v>
                </c:pt>
                <c:pt idx="115">
                  <c:v>1.4375000000000011E-2</c:v>
                </c:pt>
                <c:pt idx="116">
                  <c:v>1.4500000000000032E-2</c:v>
                </c:pt>
                <c:pt idx="117">
                  <c:v>1.4625000000000022E-2</c:v>
                </c:pt>
                <c:pt idx="118">
                  <c:v>1.475000000000002E-2</c:v>
                </c:pt>
                <c:pt idx="119">
                  <c:v>1.4875000000000011E-2</c:v>
                </c:pt>
                <c:pt idx="120">
                  <c:v>1.5000000000000036E-2</c:v>
                </c:pt>
                <c:pt idx="121">
                  <c:v>1.5125000000000029E-2</c:v>
                </c:pt>
                <c:pt idx="122">
                  <c:v>1.5250000000000029E-2</c:v>
                </c:pt>
                <c:pt idx="123">
                  <c:v>1.5375000000000024E-2</c:v>
                </c:pt>
                <c:pt idx="124">
                  <c:v>1.5500000000000045E-2</c:v>
                </c:pt>
                <c:pt idx="125">
                  <c:v>1.5625000000000035E-2</c:v>
                </c:pt>
                <c:pt idx="126">
                  <c:v>1.5750000000000021E-2</c:v>
                </c:pt>
                <c:pt idx="127">
                  <c:v>1.5875000000000021E-2</c:v>
                </c:pt>
                <c:pt idx="128">
                  <c:v>1.6000000000000038E-2</c:v>
                </c:pt>
                <c:pt idx="129">
                  <c:v>1.6125000000000039E-2</c:v>
                </c:pt>
                <c:pt idx="130">
                  <c:v>1.6250000000000035E-2</c:v>
                </c:pt>
                <c:pt idx="131">
                  <c:v>1.6375000000000021E-2</c:v>
                </c:pt>
                <c:pt idx="132">
                  <c:v>1.6500000000000056E-2</c:v>
                </c:pt>
                <c:pt idx="133">
                  <c:v>1.6625000000000049E-2</c:v>
                </c:pt>
                <c:pt idx="134">
                  <c:v>1.6750000000000043E-2</c:v>
                </c:pt>
                <c:pt idx="135">
                  <c:v>1.6875000000000043E-2</c:v>
                </c:pt>
                <c:pt idx="136">
                  <c:v>1.7000000000000046E-2</c:v>
                </c:pt>
                <c:pt idx="137">
                  <c:v>1.7125000000000039E-2</c:v>
                </c:pt>
                <c:pt idx="138">
                  <c:v>1.7250000000000033E-2</c:v>
                </c:pt>
                <c:pt idx="139">
                  <c:v>1.7375000000000026E-2</c:v>
                </c:pt>
                <c:pt idx="140">
                  <c:v>1.7500000000000047E-2</c:v>
                </c:pt>
                <c:pt idx="141">
                  <c:v>1.7625000000000047E-2</c:v>
                </c:pt>
                <c:pt idx="142">
                  <c:v>1.7750000000000044E-2</c:v>
                </c:pt>
                <c:pt idx="143">
                  <c:v>1.787500000000003E-2</c:v>
                </c:pt>
                <c:pt idx="144">
                  <c:v>1.8000000000000037E-2</c:v>
                </c:pt>
                <c:pt idx="145">
                  <c:v>1.8125000000000037E-2</c:v>
                </c:pt>
                <c:pt idx="146">
                  <c:v>1.8250000000000037E-2</c:v>
                </c:pt>
                <c:pt idx="147">
                  <c:v>1.8375000000000023E-2</c:v>
                </c:pt>
                <c:pt idx="148">
                  <c:v>1.8500000000000055E-2</c:v>
                </c:pt>
                <c:pt idx="149">
                  <c:v>1.8625000000000041E-2</c:v>
                </c:pt>
                <c:pt idx="150">
                  <c:v>1.8750000000000041E-2</c:v>
                </c:pt>
                <c:pt idx="151">
                  <c:v>1.8875000000000027E-2</c:v>
                </c:pt>
                <c:pt idx="152">
                  <c:v>1.9000000000000041E-2</c:v>
                </c:pt>
                <c:pt idx="153">
                  <c:v>1.9125000000000041E-2</c:v>
                </c:pt>
                <c:pt idx="154">
                  <c:v>1.9250000000000041E-2</c:v>
                </c:pt>
                <c:pt idx="155">
                  <c:v>1.9375000000000021E-2</c:v>
                </c:pt>
                <c:pt idx="156">
                  <c:v>1.9500000000000052E-2</c:v>
                </c:pt>
                <c:pt idx="157">
                  <c:v>1.9625000000000049E-2</c:v>
                </c:pt>
                <c:pt idx="158">
                  <c:v>1.9750000000000045E-2</c:v>
                </c:pt>
                <c:pt idx="159">
                  <c:v>1.9875000000000021E-2</c:v>
                </c:pt>
                <c:pt idx="160">
                  <c:v>2.0000000000000032E-2</c:v>
                </c:pt>
                <c:pt idx="161">
                  <c:v>2.0125000000000014E-2</c:v>
                </c:pt>
                <c:pt idx="162">
                  <c:v>2.0250000000000028E-2</c:v>
                </c:pt>
                <c:pt idx="163">
                  <c:v>2.037500000000006E-2</c:v>
                </c:pt>
                <c:pt idx="164">
                  <c:v>2.0500000000000015E-2</c:v>
                </c:pt>
                <c:pt idx="165">
                  <c:v>2.0625000000000032E-2</c:v>
                </c:pt>
                <c:pt idx="166">
                  <c:v>2.0750000000000011E-2</c:v>
                </c:pt>
                <c:pt idx="167">
                  <c:v>2.0875000000000084E-2</c:v>
                </c:pt>
                <c:pt idx="168">
                  <c:v>2.1000000000000033E-2</c:v>
                </c:pt>
                <c:pt idx="169">
                  <c:v>2.1125000000000015E-2</c:v>
                </c:pt>
                <c:pt idx="170">
                  <c:v>2.1250000000000029E-2</c:v>
                </c:pt>
                <c:pt idx="171">
                  <c:v>2.1375000000000068E-2</c:v>
                </c:pt>
                <c:pt idx="172">
                  <c:v>2.1500000000000016E-2</c:v>
                </c:pt>
                <c:pt idx="173">
                  <c:v>2.162500000000004E-2</c:v>
                </c:pt>
                <c:pt idx="174">
                  <c:v>2.1750000000000012E-2</c:v>
                </c:pt>
                <c:pt idx="175">
                  <c:v>2.1875000000000089E-2</c:v>
                </c:pt>
                <c:pt idx="176">
                  <c:v>2.2000000000000047E-2</c:v>
                </c:pt>
                <c:pt idx="177">
                  <c:v>2.2125000000000016E-2</c:v>
                </c:pt>
                <c:pt idx="178">
                  <c:v>2.2250000000000044E-2</c:v>
                </c:pt>
                <c:pt idx="179">
                  <c:v>2.2375000000000086E-2</c:v>
                </c:pt>
                <c:pt idx="180">
                  <c:v>2.2500000000000058E-2</c:v>
                </c:pt>
                <c:pt idx="181">
                  <c:v>2.2625000000000072E-2</c:v>
                </c:pt>
                <c:pt idx="182">
                  <c:v>2.2750000000000051E-2</c:v>
                </c:pt>
                <c:pt idx="183">
                  <c:v>2.2875000000000111E-2</c:v>
                </c:pt>
                <c:pt idx="184">
                  <c:v>2.3000000000000034E-2</c:v>
                </c:pt>
                <c:pt idx="185">
                  <c:v>2.3125000000000017E-2</c:v>
                </c:pt>
                <c:pt idx="186">
                  <c:v>2.3250000000000035E-2</c:v>
                </c:pt>
                <c:pt idx="187">
                  <c:v>2.3375000000000049E-2</c:v>
                </c:pt>
                <c:pt idx="188">
                  <c:v>2.3500000000000017E-2</c:v>
                </c:pt>
                <c:pt idx="189">
                  <c:v>2.3625000000000035E-2</c:v>
                </c:pt>
                <c:pt idx="190">
                  <c:v>2.3750000000000018E-2</c:v>
                </c:pt>
                <c:pt idx="191">
                  <c:v>2.3875000000000073E-2</c:v>
                </c:pt>
                <c:pt idx="192">
                  <c:v>2.4000000000000035E-2</c:v>
                </c:pt>
                <c:pt idx="193">
                  <c:v>2.4125000000000018E-2</c:v>
                </c:pt>
                <c:pt idx="194">
                  <c:v>2.4250000000000035E-2</c:v>
                </c:pt>
                <c:pt idx="195">
                  <c:v>2.4375000000000056E-2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2.8531695488854658</c:v>
                </c:pt>
                <c:pt idx="2">
                  <c:v>2.4270509831248361</c:v>
                </c:pt>
                <c:pt idx="3">
                  <c:v>1.7633557568774201</c:v>
                </c:pt>
                <c:pt idx="4">
                  <c:v>0.92705098312484269</c:v>
                </c:pt>
                <c:pt idx="5">
                  <c:v>3.6754453647258867E-16</c:v>
                </c:pt>
                <c:pt idx="6">
                  <c:v>-0.92705098312484191</c:v>
                </c:pt>
                <c:pt idx="7">
                  <c:v>-1.7633557568774201</c:v>
                </c:pt>
                <c:pt idx="8">
                  <c:v>-2.4270509831248357</c:v>
                </c:pt>
                <c:pt idx="9">
                  <c:v>-2.8531695488854654</c:v>
                </c:pt>
                <c:pt idx="10">
                  <c:v>-3</c:v>
                </c:pt>
                <c:pt idx="11">
                  <c:v>-2.8531695488854649</c:v>
                </c:pt>
                <c:pt idx="12">
                  <c:v>-2.4270509831248339</c:v>
                </c:pt>
                <c:pt idx="13">
                  <c:v>-1.7633557568774161</c:v>
                </c:pt>
                <c:pt idx="14">
                  <c:v>-0.92705098312483791</c:v>
                </c:pt>
                <c:pt idx="15">
                  <c:v>4.5939814452556125E-15</c:v>
                </c:pt>
                <c:pt idx="16">
                  <c:v>0.92705098312484924</c:v>
                </c:pt>
                <c:pt idx="17">
                  <c:v>1.7633557568774259</c:v>
                </c:pt>
                <c:pt idx="18">
                  <c:v>2.4270509831248384</c:v>
                </c:pt>
                <c:pt idx="19">
                  <c:v>2.8531695488854685</c:v>
                </c:pt>
                <c:pt idx="20">
                  <c:v>3</c:v>
                </c:pt>
                <c:pt idx="21">
                  <c:v>2.8531695488854631</c:v>
                </c:pt>
                <c:pt idx="22">
                  <c:v>2.4270509831248281</c:v>
                </c:pt>
                <c:pt idx="23">
                  <c:v>1.7633557568774121</c:v>
                </c:pt>
                <c:pt idx="24">
                  <c:v>0.92705098312482803</c:v>
                </c:pt>
                <c:pt idx="25">
                  <c:v>-1.4884577945184613E-14</c:v>
                </c:pt>
                <c:pt idx="26">
                  <c:v>-0.92705098312485634</c:v>
                </c:pt>
                <c:pt idx="27">
                  <c:v>-1.7633557568774321</c:v>
                </c:pt>
                <c:pt idx="28">
                  <c:v>-2.4270509831248432</c:v>
                </c:pt>
                <c:pt idx="29">
                  <c:v>-2.853169548885472</c:v>
                </c:pt>
                <c:pt idx="30">
                  <c:v>-3</c:v>
                </c:pt>
                <c:pt idx="31">
                  <c:v>-2.8531695488854614</c:v>
                </c:pt>
                <c:pt idx="32">
                  <c:v>-2.4270509831248241</c:v>
                </c:pt>
                <c:pt idx="33">
                  <c:v>-1.7633557568774041</c:v>
                </c:pt>
                <c:pt idx="34">
                  <c:v>-0.9270509831248237</c:v>
                </c:pt>
                <c:pt idx="35">
                  <c:v>2.5175174445113662E-14</c:v>
                </c:pt>
                <c:pt idx="36">
                  <c:v>0.92705098312486611</c:v>
                </c:pt>
                <c:pt idx="37">
                  <c:v>1.7633557568774401</c:v>
                </c:pt>
                <c:pt idx="38">
                  <c:v>2.4270509831248521</c:v>
                </c:pt>
                <c:pt idx="39">
                  <c:v>2.8531695488854747</c:v>
                </c:pt>
                <c:pt idx="40">
                  <c:v>3</c:v>
                </c:pt>
                <c:pt idx="41">
                  <c:v>2.8531695488854587</c:v>
                </c:pt>
                <c:pt idx="42">
                  <c:v>2.4270509831248184</c:v>
                </c:pt>
                <c:pt idx="43">
                  <c:v>1.7633557568773961</c:v>
                </c:pt>
                <c:pt idx="44">
                  <c:v>0.9270509831248136</c:v>
                </c:pt>
                <c:pt idx="45">
                  <c:v>-3.0136700426841831E-14</c:v>
                </c:pt>
                <c:pt idx="46">
                  <c:v>-0.9270509831248771</c:v>
                </c:pt>
                <c:pt idx="47">
                  <c:v>-1.7633557568774521</c:v>
                </c:pt>
                <c:pt idx="48">
                  <c:v>-2.4270509831248566</c:v>
                </c:pt>
                <c:pt idx="49">
                  <c:v>-2.8531695488854769</c:v>
                </c:pt>
                <c:pt idx="50">
                  <c:v>-3</c:v>
                </c:pt>
                <c:pt idx="51">
                  <c:v>-2.8531695488854547</c:v>
                </c:pt>
                <c:pt idx="52">
                  <c:v>-2.4270509831248108</c:v>
                </c:pt>
                <c:pt idx="53">
                  <c:v>-1.7633557568773961</c:v>
                </c:pt>
                <c:pt idx="54">
                  <c:v>-0.92705098312480883</c:v>
                </c:pt>
                <c:pt idx="55">
                  <c:v>4.0427296926770912E-14</c:v>
                </c:pt>
                <c:pt idx="56">
                  <c:v>0.92705098312488665</c:v>
                </c:pt>
                <c:pt idx="57">
                  <c:v>1.76335575687746</c:v>
                </c:pt>
                <c:pt idx="58">
                  <c:v>2.4270509831248566</c:v>
                </c:pt>
                <c:pt idx="59">
                  <c:v>2.8531695488854805</c:v>
                </c:pt>
                <c:pt idx="60">
                  <c:v>3</c:v>
                </c:pt>
                <c:pt idx="61">
                  <c:v>2.8531695488854498</c:v>
                </c:pt>
                <c:pt idx="62">
                  <c:v>2.4270509831248028</c:v>
                </c:pt>
                <c:pt idx="63">
                  <c:v>1.7633557568773877</c:v>
                </c:pt>
                <c:pt idx="64">
                  <c:v>0.92705098312479961</c:v>
                </c:pt>
                <c:pt idx="65">
                  <c:v>-5.0717893426699841E-14</c:v>
                </c:pt>
                <c:pt idx="66">
                  <c:v>-0.92705098312487644</c:v>
                </c:pt>
                <c:pt idx="67">
                  <c:v>-1.7633557568774521</c:v>
                </c:pt>
                <c:pt idx="68">
                  <c:v>-2.427050983124861</c:v>
                </c:pt>
                <c:pt idx="69">
                  <c:v>-2.8531695488854822</c:v>
                </c:pt>
                <c:pt idx="70">
                  <c:v>-3</c:v>
                </c:pt>
                <c:pt idx="71">
                  <c:v>-2.8531695488854547</c:v>
                </c:pt>
                <c:pt idx="72">
                  <c:v>-2.4270509831248113</c:v>
                </c:pt>
                <c:pt idx="73">
                  <c:v>-1.7633557568773781</c:v>
                </c:pt>
                <c:pt idx="74">
                  <c:v>-0.92705098312478962</c:v>
                </c:pt>
                <c:pt idx="75">
                  <c:v>3.9692207853825677E-14</c:v>
                </c:pt>
                <c:pt idx="76">
                  <c:v>0.92705098312488565</c:v>
                </c:pt>
                <c:pt idx="77">
                  <c:v>1.76335575687746</c:v>
                </c:pt>
                <c:pt idx="78">
                  <c:v>2.4270509831248699</c:v>
                </c:pt>
                <c:pt idx="79">
                  <c:v>2.8531695488854845</c:v>
                </c:pt>
                <c:pt idx="80">
                  <c:v>3</c:v>
                </c:pt>
                <c:pt idx="81">
                  <c:v>2.8531695488854503</c:v>
                </c:pt>
                <c:pt idx="82">
                  <c:v>2.4270509831248028</c:v>
                </c:pt>
                <c:pt idx="83">
                  <c:v>1.7633557568773701</c:v>
                </c:pt>
                <c:pt idx="84">
                  <c:v>0.92705098312477963</c:v>
                </c:pt>
                <c:pt idx="85">
                  <c:v>-4.9982804353754644E-14</c:v>
                </c:pt>
                <c:pt idx="86">
                  <c:v>-0.92705098312489564</c:v>
                </c:pt>
                <c:pt idx="87">
                  <c:v>-1.763355756877468</c:v>
                </c:pt>
                <c:pt idx="88">
                  <c:v>-2.4270509831248752</c:v>
                </c:pt>
                <c:pt idx="89">
                  <c:v>-2.853169548885488</c:v>
                </c:pt>
                <c:pt idx="90">
                  <c:v>-3</c:v>
                </c:pt>
                <c:pt idx="91">
                  <c:v>-2.8531695488854472</c:v>
                </c:pt>
                <c:pt idx="92">
                  <c:v>-2.4270509831247979</c:v>
                </c:pt>
                <c:pt idx="93">
                  <c:v>-1.7633557568773621</c:v>
                </c:pt>
                <c:pt idx="94">
                  <c:v>-0.92705098312476952</c:v>
                </c:pt>
                <c:pt idx="95">
                  <c:v>6.0273400853683712E-14</c:v>
                </c:pt>
                <c:pt idx="96">
                  <c:v>0.92705098312490453</c:v>
                </c:pt>
                <c:pt idx="97">
                  <c:v>1.763355756877476</c:v>
                </c:pt>
                <c:pt idx="98">
                  <c:v>2.4270509831248792</c:v>
                </c:pt>
                <c:pt idx="99">
                  <c:v>2.853169548885484</c:v>
                </c:pt>
                <c:pt idx="100">
                  <c:v>3</c:v>
                </c:pt>
                <c:pt idx="101">
                  <c:v>2.8531695488854441</c:v>
                </c:pt>
                <c:pt idx="102">
                  <c:v>2.4270509831247935</c:v>
                </c:pt>
                <c:pt idx="103">
                  <c:v>1.7633557568773541</c:v>
                </c:pt>
                <c:pt idx="104">
                  <c:v>0.92705098312475998</c:v>
                </c:pt>
                <c:pt idx="105">
                  <c:v>-7.0563997353612755E-14</c:v>
                </c:pt>
                <c:pt idx="106">
                  <c:v>-0.92705098312491452</c:v>
                </c:pt>
                <c:pt idx="107">
                  <c:v>-1.763355756877484</c:v>
                </c:pt>
                <c:pt idx="108">
                  <c:v>-2.4270509831248863</c:v>
                </c:pt>
                <c:pt idx="109">
                  <c:v>-2.8531695488854956</c:v>
                </c:pt>
                <c:pt idx="110">
                  <c:v>-3</c:v>
                </c:pt>
                <c:pt idx="111">
                  <c:v>-2.8531695488854418</c:v>
                </c:pt>
                <c:pt idx="112">
                  <c:v>-2.427050983124786</c:v>
                </c:pt>
                <c:pt idx="113">
                  <c:v>-1.7633557568773459</c:v>
                </c:pt>
                <c:pt idx="114">
                  <c:v>-0.92705098312475009</c:v>
                </c:pt>
                <c:pt idx="115">
                  <c:v>8.0854593853541748E-14</c:v>
                </c:pt>
                <c:pt idx="116">
                  <c:v>0.92705098312492407</c:v>
                </c:pt>
                <c:pt idx="117">
                  <c:v>1.763355756877494</c:v>
                </c:pt>
                <c:pt idx="118">
                  <c:v>2.4270509831248939</c:v>
                </c:pt>
                <c:pt idx="119">
                  <c:v>2.8531695488855</c:v>
                </c:pt>
                <c:pt idx="120">
                  <c:v>3</c:v>
                </c:pt>
                <c:pt idx="121">
                  <c:v>2.8531695488854401</c:v>
                </c:pt>
                <c:pt idx="122">
                  <c:v>2.4270509831247793</c:v>
                </c:pt>
                <c:pt idx="123">
                  <c:v>1.7633557568773377</c:v>
                </c:pt>
                <c:pt idx="124">
                  <c:v>0.92705098312474021</c:v>
                </c:pt>
                <c:pt idx="125">
                  <c:v>-9.1145190353470778E-14</c:v>
                </c:pt>
                <c:pt idx="126">
                  <c:v>-0.92705098312491352</c:v>
                </c:pt>
                <c:pt idx="127">
                  <c:v>-1.763355756877484</c:v>
                </c:pt>
                <c:pt idx="128">
                  <c:v>-2.4270509831248859</c:v>
                </c:pt>
                <c:pt idx="129">
                  <c:v>-2.8531695488854956</c:v>
                </c:pt>
                <c:pt idx="130">
                  <c:v>-3</c:v>
                </c:pt>
                <c:pt idx="131">
                  <c:v>-2.8531695488854423</c:v>
                </c:pt>
                <c:pt idx="132">
                  <c:v>-2.4270509831247868</c:v>
                </c:pt>
                <c:pt idx="133">
                  <c:v>-1.7633557568773461</c:v>
                </c:pt>
                <c:pt idx="134">
                  <c:v>-0.92705098312475076</c:v>
                </c:pt>
                <c:pt idx="135">
                  <c:v>1.0143578685339978E-13</c:v>
                </c:pt>
                <c:pt idx="136">
                  <c:v>0.9270509831249234</c:v>
                </c:pt>
                <c:pt idx="137">
                  <c:v>1.763355756877492</c:v>
                </c:pt>
                <c:pt idx="138">
                  <c:v>2.4270509831248939</c:v>
                </c:pt>
                <c:pt idx="139">
                  <c:v>2.8531695488855</c:v>
                </c:pt>
                <c:pt idx="140">
                  <c:v>3</c:v>
                </c:pt>
                <c:pt idx="141">
                  <c:v>2.8531695488854401</c:v>
                </c:pt>
                <c:pt idx="142">
                  <c:v>2.4270509831247797</c:v>
                </c:pt>
                <c:pt idx="143">
                  <c:v>1.7633557568773381</c:v>
                </c:pt>
                <c:pt idx="144">
                  <c:v>0.9270509831247411</c:v>
                </c:pt>
                <c:pt idx="145">
                  <c:v>-1.1172638335332864E-13</c:v>
                </c:pt>
                <c:pt idx="146">
                  <c:v>-0.92705098312493328</c:v>
                </c:pt>
                <c:pt idx="147">
                  <c:v>-1.763355756877502</c:v>
                </c:pt>
                <c:pt idx="148">
                  <c:v>-2.4270509831249027</c:v>
                </c:pt>
                <c:pt idx="149">
                  <c:v>-2.8531695488855013</c:v>
                </c:pt>
                <c:pt idx="150">
                  <c:v>-3</c:v>
                </c:pt>
                <c:pt idx="151">
                  <c:v>-2.8531695488854369</c:v>
                </c:pt>
                <c:pt idx="152">
                  <c:v>-2.4270509831247753</c:v>
                </c:pt>
                <c:pt idx="153">
                  <c:v>-1.7633557568773299</c:v>
                </c:pt>
                <c:pt idx="154">
                  <c:v>-0.92705098312473133</c:v>
                </c:pt>
                <c:pt idx="155">
                  <c:v>1.0070069778045425E-13</c:v>
                </c:pt>
                <c:pt idx="156">
                  <c:v>0.92705098312494316</c:v>
                </c:pt>
                <c:pt idx="157">
                  <c:v>1.7633557568775104</c:v>
                </c:pt>
                <c:pt idx="158">
                  <c:v>2.4270509831249107</c:v>
                </c:pt>
                <c:pt idx="159">
                  <c:v>2.8531695488855036</c:v>
                </c:pt>
                <c:pt idx="160">
                  <c:v>3</c:v>
                </c:pt>
                <c:pt idx="161">
                  <c:v>2.8531695488854316</c:v>
                </c:pt>
                <c:pt idx="162">
                  <c:v>2.4270509831247695</c:v>
                </c:pt>
                <c:pt idx="163">
                  <c:v>1.7633557568773217</c:v>
                </c:pt>
                <c:pt idx="164">
                  <c:v>0.92705098312472145</c:v>
                </c:pt>
                <c:pt idx="165">
                  <c:v>-1.1099129428038353E-13</c:v>
                </c:pt>
                <c:pt idx="166">
                  <c:v>-0.92705098312495249</c:v>
                </c:pt>
                <c:pt idx="167">
                  <c:v>-1.7633557568775189</c:v>
                </c:pt>
                <c:pt idx="168">
                  <c:v>-2.427050983124917</c:v>
                </c:pt>
                <c:pt idx="169">
                  <c:v>-2.8531695488855013</c:v>
                </c:pt>
                <c:pt idx="170">
                  <c:v>-3</c:v>
                </c:pt>
                <c:pt idx="171">
                  <c:v>-2.8531695488854281</c:v>
                </c:pt>
                <c:pt idx="172">
                  <c:v>-2.4270509831247624</c:v>
                </c:pt>
                <c:pt idx="173">
                  <c:v>-1.7633557568773135</c:v>
                </c:pt>
                <c:pt idx="174">
                  <c:v>-0.927050983124732</c:v>
                </c:pt>
                <c:pt idx="175">
                  <c:v>1.2128189078031237E-13</c:v>
                </c:pt>
                <c:pt idx="176">
                  <c:v>0.92705098312496259</c:v>
                </c:pt>
                <c:pt idx="177">
                  <c:v>1.7633557568775269</c:v>
                </c:pt>
                <c:pt idx="178">
                  <c:v>2.4270509831249227</c:v>
                </c:pt>
                <c:pt idx="179">
                  <c:v>2.8531695488855036</c:v>
                </c:pt>
                <c:pt idx="180">
                  <c:v>3</c:v>
                </c:pt>
                <c:pt idx="181">
                  <c:v>2.853169548885425</c:v>
                </c:pt>
                <c:pt idx="182">
                  <c:v>2.4270509831247562</c:v>
                </c:pt>
                <c:pt idx="183">
                  <c:v>1.7633557568773051</c:v>
                </c:pt>
                <c:pt idx="184">
                  <c:v>0.92705098312472212</c:v>
                </c:pt>
                <c:pt idx="185">
                  <c:v>-1.3157248728024091E-13</c:v>
                </c:pt>
                <c:pt idx="186">
                  <c:v>-0.92705098312497269</c:v>
                </c:pt>
                <c:pt idx="187">
                  <c:v>-1.7633557568775351</c:v>
                </c:pt>
                <c:pt idx="188">
                  <c:v>-2.4270509831249267</c:v>
                </c:pt>
                <c:pt idx="189">
                  <c:v>-2.8531695488855062</c:v>
                </c:pt>
                <c:pt idx="190">
                  <c:v>-3</c:v>
                </c:pt>
                <c:pt idx="191">
                  <c:v>-2.8531695488854232</c:v>
                </c:pt>
                <c:pt idx="192">
                  <c:v>-2.4270509831247513</c:v>
                </c:pt>
                <c:pt idx="193">
                  <c:v>-1.7633557568773139</c:v>
                </c:pt>
                <c:pt idx="194">
                  <c:v>-0.92705098312471268</c:v>
                </c:pt>
                <c:pt idx="195">
                  <c:v>1.418630837801703E-13</c:v>
                </c:pt>
                <c:pt idx="196">
                  <c:v>0.92705098312498224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C5E8-4D25-A101-2D52BB3D1F96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1.2500000000000035E-4</c:v>
                </c:pt>
                <c:pt idx="2">
                  <c:v>2.5000000000000071E-4</c:v>
                </c:pt>
                <c:pt idx="3">
                  <c:v>3.7500000000000104E-4</c:v>
                </c:pt>
                <c:pt idx="4">
                  <c:v>5.0000000000000099E-4</c:v>
                </c:pt>
                <c:pt idx="5">
                  <c:v>6.2500000000000164E-4</c:v>
                </c:pt>
                <c:pt idx="6">
                  <c:v>7.5000000000000175E-4</c:v>
                </c:pt>
                <c:pt idx="7">
                  <c:v>8.7500000000000262E-4</c:v>
                </c:pt>
                <c:pt idx="8">
                  <c:v>1.0000000000000024E-3</c:v>
                </c:pt>
                <c:pt idx="9">
                  <c:v>1.1250000000000014E-3</c:v>
                </c:pt>
                <c:pt idx="10">
                  <c:v>1.2500000000000028E-3</c:v>
                </c:pt>
                <c:pt idx="11">
                  <c:v>1.3750000000000034E-3</c:v>
                </c:pt>
                <c:pt idx="12">
                  <c:v>1.5000000000000037E-3</c:v>
                </c:pt>
                <c:pt idx="13">
                  <c:v>1.6250000000000045E-3</c:v>
                </c:pt>
                <c:pt idx="14">
                  <c:v>1.7500000000000048E-3</c:v>
                </c:pt>
                <c:pt idx="15">
                  <c:v>1.8750000000000049E-3</c:v>
                </c:pt>
                <c:pt idx="16">
                  <c:v>2.0000000000000052E-3</c:v>
                </c:pt>
                <c:pt idx="17">
                  <c:v>2.1250000000000058E-3</c:v>
                </c:pt>
                <c:pt idx="18">
                  <c:v>2.2500000000000037E-3</c:v>
                </c:pt>
                <c:pt idx="19">
                  <c:v>2.3750000000000008E-3</c:v>
                </c:pt>
                <c:pt idx="20">
                  <c:v>2.5000000000000074E-3</c:v>
                </c:pt>
                <c:pt idx="21">
                  <c:v>2.6250000000000062E-3</c:v>
                </c:pt>
                <c:pt idx="22">
                  <c:v>2.7500000000000046E-3</c:v>
                </c:pt>
                <c:pt idx="23">
                  <c:v>2.8750000000000034E-3</c:v>
                </c:pt>
                <c:pt idx="24">
                  <c:v>3.0000000000000083E-3</c:v>
                </c:pt>
                <c:pt idx="25">
                  <c:v>3.1250000000000088E-3</c:v>
                </c:pt>
                <c:pt idx="26">
                  <c:v>3.250000000000009E-3</c:v>
                </c:pt>
                <c:pt idx="27">
                  <c:v>3.3750000000000039E-3</c:v>
                </c:pt>
                <c:pt idx="28">
                  <c:v>3.5000000000000087E-3</c:v>
                </c:pt>
                <c:pt idx="29">
                  <c:v>3.6250000000000097E-3</c:v>
                </c:pt>
                <c:pt idx="30">
                  <c:v>3.7500000000000098E-3</c:v>
                </c:pt>
                <c:pt idx="31">
                  <c:v>3.8750000000000052E-3</c:v>
                </c:pt>
                <c:pt idx="32">
                  <c:v>4.0000000000000114E-3</c:v>
                </c:pt>
                <c:pt idx="33">
                  <c:v>4.1250000000000028E-3</c:v>
                </c:pt>
                <c:pt idx="34">
                  <c:v>4.2500000000000124E-3</c:v>
                </c:pt>
                <c:pt idx="35">
                  <c:v>4.3750000000000082E-3</c:v>
                </c:pt>
                <c:pt idx="36">
                  <c:v>4.5000000000000092E-3</c:v>
                </c:pt>
                <c:pt idx="37">
                  <c:v>4.6250000000000024E-3</c:v>
                </c:pt>
                <c:pt idx="38">
                  <c:v>4.7500000000000094E-3</c:v>
                </c:pt>
                <c:pt idx="39">
                  <c:v>4.875000000000013E-3</c:v>
                </c:pt>
                <c:pt idx="40">
                  <c:v>5.0000000000000131E-3</c:v>
                </c:pt>
                <c:pt idx="41">
                  <c:v>5.1250000000000037E-3</c:v>
                </c:pt>
                <c:pt idx="42">
                  <c:v>5.2500000000000133E-3</c:v>
                </c:pt>
                <c:pt idx="43">
                  <c:v>5.3750000000000134E-3</c:v>
                </c:pt>
                <c:pt idx="44">
                  <c:v>5.5000000000000153E-3</c:v>
                </c:pt>
                <c:pt idx="45">
                  <c:v>5.6250000000000076E-3</c:v>
                </c:pt>
                <c:pt idx="46">
                  <c:v>5.7500000000000129E-3</c:v>
                </c:pt>
                <c:pt idx="47">
                  <c:v>5.8750000000000139E-3</c:v>
                </c:pt>
                <c:pt idx="48">
                  <c:v>6.0000000000000157E-3</c:v>
                </c:pt>
                <c:pt idx="49">
                  <c:v>6.1250000000000089E-3</c:v>
                </c:pt>
                <c:pt idx="50">
                  <c:v>6.2500000000000177E-3</c:v>
                </c:pt>
                <c:pt idx="51">
                  <c:v>6.3750000000000187E-3</c:v>
                </c:pt>
                <c:pt idx="52">
                  <c:v>6.5000000000000162E-3</c:v>
                </c:pt>
                <c:pt idx="53">
                  <c:v>6.6250000000000094E-3</c:v>
                </c:pt>
                <c:pt idx="54">
                  <c:v>6.7500000000000173E-3</c:v>
                </c:pt>
                <c:pt idx="55">
                  <c:v>6.8750000000000148E-3</c:v>
                </c:pt>
                <c:pt idx="56">
                  <c:v>7.0000000000000158E-3</c:v>
                </c:pt>
                <c:pt idx="57">
                  <c:v>7.1250000000000098E-3</c:v>
                </c:pt>
                <c:pt idx="58">
                  <c:v>7.2500000000000177E-3</c:v>
                </c:pt>
                <c:pt idx="59">
                  <c:v>7.3750000000000187E-3</c:v>
                </c:pt>
                <c:pt idx="60">
                  <c:v>7.5000000000000205E-3</c:v>
                </c:pt>
                <c:pt idx="61">
                  <c:v>7.6250000000000094E-3</c:v>
                </c:pt>
                <c:pt idx="62">
                  <c:v>7.7500000000000216E-3</c:v>
                </c:pt>
                <c:pt idx="63">
                  <c:v>7.8750000000000191E-3</c:v>
                </c:pt>
                <c:pt idx="64">
                  <c:v>8.0000000000000227E-3</c:v>
                </c:pt>
                <c:pt idx="65">
                  <c:v>8.1250000000000228E-3</c:v>
                </c:pt>
                <c:pt idx="66">
                  <c:v>8.2500000000000229E-3</c:v>
                </c:pt>
                <c:pt idx="67">
                  <c:v>8.3750000000000387E-3</c:v>
                </c:pt>
                <c:pt idx="68">
                  <c:v>8.5000000000000266E-3</c:v>
                </c:pt>
                <c:pt idx="69">
                  <c:v>8.6250000000000267E-3</c:v>
                </c:pt>
                <c:pt idx="70">
                  <c:v>8.7500000000000147E-3</c:v>
                </c:pt>
                <c:pt idx="71">
                  <c:v>8.8750000000000426E-3</c:v>
                </c:pt>
                <c:pt idx="72">
                  <c:v>9.0000000000000184E-3</c:v>
                </c:pt>
                <c:pt idx="73">
                  <c:v>9.1250000000000185E-3</c:v>
                </c:pt>
                <c:pt idx="74">
                  <c:v>9.2500000000000186E-3</c:v>
                </c:pt>
                <c:pt idx="75">
                  <c:v>9.3750000000000396E-3</c:v>
                </c:pt>
                <c:pt idx="76">
                  <c:v>9.5000000000000206E-3</c:v>
                </c:pt>
                <c:pt idx="77">
                  <c:v>9.6250000000000068E-3</c:v>
                </c:pt>
                <c:pt idx="78">
                  <c:v>9.7500000000000277E-3</c:v>
                </c:pt>
                <c:pt idx="79">
                  <c:v>9.8750000000000435E-3</c:v>
                </c:pt>
                <c:pt idx="80">
                  <c:v>1.0000000000000016E-2</c:v>
                </c:pt>
                <c:pt idx="81">
                  <c:v>1.0125000000000014E-2</c:v>
                </c:pt>
                <c:pt idx="82">
                  <c:v>1.0250000000000007E-2</c:v>
                </c:pt>
                <c:pt idx="83">
                  <c:v>1.0375000000000007E-2</c:v>
                </c:pt>
                <c:pt idx="84">
                  <c:v>1.0500000000000028E-2</c:v>
                </c:pt>
                <c:pt idx="85">
                  <c:v>1.0625000000000018E-2</c:v>
                </c:pt>
                <c:pt idx="86">
                  <c:v>1.075000000000002E-2</c:v>
                </c:pt>
                <c:pt idx="87">
                  <c:v>1.0875000000000018E-2</c:v>
                </c:pt>
                <c:pt idx="88">
                  <c:v>1.1000000000000041E-2</c:v>
                </c:pt>
                <c:pt idx="89">
                  <c:v>1.1125000000000031E-2</c:v>
                </c:pt>
                <c:pt idx="90">
                  <c:v>1.1250000000000029E-2</c:v>
                </c:pt>
                <c:pt idx="91">
                  <c:v>1.1375000000000029E-2</c:v>
                </c:pt>
                <c:pt idx="92">
                  <c:v>1.1500000000000043E-2</c:v>
                </c:pt>
                <c:pt idx="93">
                  <c:v>1.1625000000000042E-2</c:v>
                </c:pt>
                <c:pt idx="94">
                  <c:v>1.1750000000000036E-2</c:v>
                </c:pt>
                <c:pt idx="95">
                  <c:v>1.187500000000003E-2</c:v>
                </c:pt>
                <c:pt idx="96">
                  <c:v>1.2000000000000019E-2</c:v>
                </c:pt>
                <c:pt idx="97">
                  <c:v>1.2125000000000018E-2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1.2500000000000032E-2</c:v>
                </c:pt>
                <c:pt idx="101">
                  <c:v>1.2625000000000018E-2</c:v>
                </c:pt>
                <c:pt idx="102">
                  <c:v>1.275000000000002E-2</c:v>
                </c:pt>
                <c:pt idx="103">
                  <c:v>1.2875000000000011E-2</c:v>
                </c:pt>
                <c:pt idx="104">
                  <c:v>1.3000000000000036E-2</c:v>
                </c:pt>
                <c:pt idx="105">
                  <c:v>1.3125000000000034E-2</c:v>
                </c:pt>
                <c:pt idx="106">
                  <c:v>1.3250000000000029E-2</c:v>
                </c:pt>
                <c:pt idx="107">
                  <c:v>1.3375000000000024E-2</c:v>
                </c:pt>
                <c:pt idx="108">
                  <c:v>1.3500000000000043E-2</c:v>
                </c:pt>
                <c:pt idx="109">
                  <c:v>1.3625000000000038E-2</c:v>
                </c:pt>
                <c:pt idx="110">
                  <c:v>1.3750000000000031E-2</c:v>
                </c:pt>
                <c:pt idx="111">
                  <c:v>1.387500000000003E-2</c:v>
                </c:pt>
                <c:pt idx="112">
                  <c:v>1.4000000000000021E-2</c:v>
                </c:pt>
                <c:pt idx="113">
                  <c:v>1.4125000000000021E-2</c:v>
                </c:pt>
                <c:pt idx="114">
                  <c:v>1.425000000000002E-2</c:v>
                </c:pt>
                <c:pt idx="115">
                  <c:v>1.4375000000000011E-2</c:v>
                </c:pt>
                <c:pt idx="116">
                  <c:v>1.4500000000000032E-2</c:v>
                </c:pt>
                <c:pt idx="117">
                  <c:v>1.4625000000000022E-2</c:v>
                </c:pt>
                <c:pt idx="118">
                  <c:v>1.475000000000002E-2</c:v>
                </c:pt>
                <c:pt idx="119">
                  <c:v>1.4875000000000011E-2</c:v>
                </c:pt>
                <c:pt idx="120">
                  <c:v>1.5000000000000036E-2</c:v>
                </c:pt>
                <c:pt idx="121">
                  <c:v>1.5125000000000029E-2</c:v>
                </c:pt>
                <c:pt idx="122">
                  <c:v>1.5250000000000029E-2</c:v>
                </c:pt>
                <c:pt idx="123">
                  <c:v>1.5375000000000024E-2</c:v>
                </c:pt>
                <c:pt idx="124">
                  <c:v>1.5500000000000045E-2</c:v>
                </c:pt>
                <c:pt idx="125">
                  <c:v>1.5625000000000035E-2</c:v>
                </c:pt>
                <c:pt idx="126">
                  <c:v>1.5750000000000021E-2</c:v>
                </c:pt>
                <c:pt idx="127">
                  <c:v>1.5875000000000021E-2</c:v>
                </c:pt>
                <c:pt idx="128">
                  <c:v>1.6000000000000038E-2</c:v>
                </c:pt>
                <c:pt idx="129">
                  <c:v>1.6125000000000039E-2</c:v>
                </c:pt>
                <c:pt idx="130">
                  <c:v>1.6250000000000035E-2</c:v>
                </c:pt>
                <c:pt idx="131">
                  <c:v>1.6375000000000021E-2</c:v>
                </c:pt>
                <c:pt idx="132">
                  <c:v>1.6500000000000056E-2</c:v>
                </c:pt>
                <c:pt idx="133">
                  <c:v>1.6625000000000049E-2</c:v>
                </c:pt>
                <c:pt idx="134">
                  <c:v>1.6750000000000043E-2</c:v>
                </c:pt>
                <c:pt idx="135">
                  <c:v>1.6875000000000043E-2</c:v>
                </c:pt>
                <c:pt idx="136">
                  <c:v>1.7000000000000046E-2</c:v>
                </c:pt>
                <c:pt idx="137">
                  <c:v>1.7125000000000039E-2</c:v>
                </c:pt>
                <c:pt idx="138">
                  <c:v>1.7250000000000033E-2</c:v>
                </c:pt>
                <c:pt idx="139">
                  <c:v>1.7375000000000026E-2</c:v>
                </c:pt>
                <c:pt idx="140">
                  <c:v>1.7500000000000047E-2</c:v>
                </c:pt>
                <c:pt idx="141">
                  <c:v>1.7625000000000047E-2</c:v>
                </c:pt>
                <c:pt idx="142">
                  <c:v>1.7750000000000044E-2</c:v>
                </c:pt>
                <c:pt idx="143">
                  <c:v>1.787500000000003E-2</c:v>
                </c:pt>
                <c:pt idx="144">
                  <c:v>1.8000000000000037E-2</c:v>
                </c:pt>
                <c:pt idx="145">
                  <c:v>1.8125000000000037E-2</c:v>
                </c:pt>
                <c:pt idx="146">
                  <c:v>1.8250000000000037E-2</c:v>
                </c:pt>
                <c:pt idx="147">
                  <c:v>1.8375000000000023E-2</c:v>
                </c:pt>
                <c:pt idx="148">
                  <c:v>1.8500000000000055E-2</c:v>
                </c:pt>
                <c:pt idx="149">
                  <c:v>1.8625000000000041E-2</c:v>
                </c:pt>
                <c:pt idx="150">
                  <c:v>1.8750000000000041E-2</c:v>
                </c:pt>
                <c:pt idx="151">
                  <c:v>1.8875000000000027E-2</c:v>
                </c:pt>
                <c:pt idx="152">
                  <c:v>1.9000000000000041E-2</c:v>
                </c:pt>
                <c:pt idx="153">
                  <c:v>1.9125000000000041E-2</c:v>
                </c:pt>
                <c:pt idx="154">
                  <c:v>1.9250000000000041E-2</c:v>
                </c:pt>
                <c:pt idx="155">
                  <c:v>1.9375000000000021E-2</c:v>
                </c:pt>
                <c:pt idx="156">
                  <c:v>1.9500000000000052E-2</c:v>
                </c:pt>
                <c:pt idx="157">
                  <c:v>1.9625000000000049E-2</c:v>
                </c:pt>
                <c:pt idx="158">
                  <c:v>1.9750000000000045E-2</c:v>
                </c:pt>
                <c:pt idx="159">
                  <c:v>1.9875000000000021E-2</c:v>
                </c:pt>
                <c:pt idx="160">
                  <c:v>2.0000000000000032E-2</c:v>
                </c:pt>
                <c:pt idx="161">
                  <c:v>2.0125000000000014E-2</c:v>
                </c:pt>
                <c:pt idx="162">
                  <c:v>2.0250000000000028E-2</c:v>
                </c:pt>
                <c:pt idx="163">
                  <c:v>2.037500000000006E-2</c:v>
                </c:pt>
                <c:pt idx="164">
                  <c:v>2.0500000000000015E-2</c:v>
                </c:pt>
                <c:pt idx="165">
                  <c:v>2.0625000000000032E-2</c:v>
                </c:pt>
                <c:pt idx="166">
                  <c:v>2.0750000000000011E-2</c:v>
                </c:pt>
                <c:pt idx="167">
                  <c:v>2.0875000000000084E-2</c:v>
                </c:pt>
                <c:pt idx="168">
                  <c:v>2.1000000000000033E-2</c:v>
                </c:pt>
                <c:pt idx="169">
                  <c:v>2.1125000000000015E-2</c:v>
                </c:pt>
                <c:pt idx="170">
                  <c:v>2.1250000000000029E-2</c:v>
                </c:pt>
                <c:pt idx="171">
                  <c:v>2.1375000000000068E-2</c:v>
                </c:pt>
                <c:pt idx="172">
                  <c:v>2.1500000000000016E-2</c:v>
                </c:pt>
                <c:pt idx="173">
                  <c:v>2.162500000000004E-2</c:v>
                </c:pt>
                <c:pt idx="174">
                  <c:v>2.1750000000000012E-2</c:v>
                </c:pt>
                <c:pt idx="175">
                  <c:v>2.1875000000000089E-2</c:v>
                </c:pt>
                <c:pt idx="176">
                  <c:v>2.2000000000000047E-2</c:v>
                </c:pt>
                <c:pt idx="177">
                  <c:v>2.2125000000000016E-2</c:v>
                </c:pt>
                <c:pt idx="178">
                  <c:v>2.2250000000000044E-2</c:v>
                </c:pt>
                <c:pt idx="179">
                  <c:v>2.2375000000000086E-2</c:v>
                </c:pt>
                <c:pt idx="180">
                  <c:v>2.2500000000000058E-2</c:v>
                </c:pt>
                <c:pt idx="181">
                  <c:v>2.2625000000000072E-2</c:v>
                </c:pt>
                <c:pt idx="182">
                  <c:v>2.2750000000000051E-2</c:v>
                </c:pt>
                <c:pt idx="183">
                  <c:v>2.2875000000000111E-2</c:v>
                </c:pt>
                <c:pt idx="184">
                  <c:v>2.3000000000000034E-2</c:v>
                </c:pt>
                <c:pt idx="185">
                  <c:v>2.3125000000000017E-2</c:v>
                </c:pt>
                <c:pt idx="186">
                  <c:v>2.3250000000000035E-2</c:v>
                </c:pt>
                <c:pt idx="187">
                  <c:v>2.3375000000000049E-2</c:v>
                </c:pt>
                <c:pt idx="188">
                  <c:v>2.3500000000000017E-2</c:v>
                </c:pt>
                <c:pt idx="189">
                  <c:v>2.3625000000000035E-2</c:v>
                </c:pt>
                <c:pt idx="190">
                  <c:v>2.3750000000000018E-2</c:v>
                </c:pt>
                <c:pt idx="191">
                  <c:v>2.3875000000000073E-2</c:v>
                </c:pt>
                <c:pt idx="192">
                  <c:v>2.4000000000000035E-2</c:v>
                </c:pt>
                <c:pt idx="193">
                  <c:v>2.4125000000000018E-2</c:v>
                </c:pt>
                <c:pt idx="194">
                  <c:v>2.4250000000000035E-2</c:v>
                </c:pt>
                <c:pt idx="195">
                  <c:v>2.4375000000000056E-2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Hoja1!$C$2:$C$198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2.8145740077674586</c:v>
                </c:pt>
                <c:pt idx="2">
                  <c:v>2.281217896800098</c:v>
                </c:pt>
                <c:pt idx="3">
                  <c:v>1.4658637244908657</c:v>
                </c:pt>
                <c:pt idx="4">
                  <c:v>0.46930339512069363</c:v>
                </c:pt>
                <c:pt idx="5">
                  <c:v>-0.58527096604838547</c:v>
                </c:pt>
                <c:pt idx="6">
                  <c:v>-1.5674956941478437</c:v>
                </c:pt>
                <c:pt idx="7">
                  <c:v>-2.3559507926422341</c:v>
                </c:pt>
                <c:pt idx="8">
                  <c:v>-2.8531695488854654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-2.2029675283070618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2.4270509831248384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1.2559792126122731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-1.7633557568774321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-2.9792053708647721</c:v>
                </c:pt>
                <c:pt idx="28">
                  <c:v>-2.6730195725651007</c:v>
                </c:pt>
                <c:pt idx="29">
                  <c:v>-2.036402236598803</c:v>
                </c:pt>
                <c:pt idx="30">
                  <c:v>-1.1480502970952522</c:v>
                </c:pt>
                <c:pt idx="31">
                  <c:v>-0.11777944727718688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1.9483441449905361</c:v>
                </c:pt>
                <c:pt idx="39">
                  <c:v>1.038351171232452</c:v>
                </c:pt>
                <c:pt idx="40">
                  <c:v>-3.0136700426841831E-14</c:v>
                </c:pt>
                <c:pt idx="41">
                  <c:v>-1.0383511712325104</c:v>
                </c:pt>
                <c:pt idx="42">
                  <c:v>-1.9483441449905778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-1.8572818479294728</c:v>
                </c:pt>
                <c:pt idx="48">
                  <c:v>-0.92705098312480883</c:v>
                </c:pt>
                <c:pt idx="49">
                  <c:v>0.11777944727724174</c:v>
                </c:pt>
                <c:pt idx="50">
                  <c:v>1.148050297095303</c:v>
                </c:pt>
                <c:pt idx="51">
                  <c:v>2.036402236598843</c:v>
                </c:pt>
                <c:pt idx="52">
                  <c:v>2.6730195725651211</c:v>
                </c:pt>
                <c:pt idx="53">
                  <c:v>2.979205370864777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1.7633557568773877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-1.2559792126123179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-2.8873657093609344</c:v>
                </c:pt>
                <c:pt idx="64">
                  <c:v>-2.4270509831248113</c:v>
                </c:pt>
                <c:pt idx="65">
                  <c:v>-1.6667106990587701</c:v>
                </c:pt>
                <c:pt idx="66">
                  <c:v>-0.70033609156767107</c:v>
                </c:pt>
                <c:pt idx="67">
                  <c:v>0.35261219237356023</c:v>
                </c:pt>
                <c:pt idx="68">
                  <c:v>1.3619714992186818</c:v>
                </c:pt>
                <c:pt idx="69">
                  <c:v>2.2029675283070951</c:v>
                </c:pt>
                <c:pt idx="70">
                  <c:v>2.7716385975338778</c:v>
                </c:pt>
                <c:pt idx="71">
                  <c:v>2.9976871087221753</c:v>
                </c:pt>
                <c:pt idx="72">
                  <c:v>2.8531695488854503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0.58527096604833362</c:v>
                </c:pt>
                <c:pt idx="76">
                  <c:v>-0.46930339512074554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-2.8145740077674763</c:v>
                </c:pt>
                <c:pt idx="80">
                  <c:v>-3</c:v>
                </c:pt>
                <c:pt idx="81">
                  <c:v>-2.814574007767439</c:v>
                </c:pt>
                <c:pt idx="82">
                  <c:v>-2.2812178968000612</c:v>
                </c:pt>
                <c:pt idx="83">
                  <c:v>-1.465863724490815</c:v>
                </c:pt>
                <c:pt idx="84">
                  <c:v>-0.46930339512063635</c:v>
                </c:pt>
                <c:pt idx="85">
                  <c:v>0.58527096604844242</c:v>
                </c:pt>
                <c:pt idx="86">
                  <c:v>1.5674956941478941</c:v>
                </c:pt>
                <c:pt idx="87">
                  <c:v>2.3559507926422714</c:v>
                </c:pt>
                <c:pt idx="88">
                  <c:v>2.853169548885484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2.2029675283070209</c:v>
                </c:pt>
                <c:pt idx="92">
                  <c:v>1.3619714992185838</c:v>
                </c:pt>
                <c:pt idx="93">
                  <c:v>0.35261219237345104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-2.4270509831248752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-1.2559792126121989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2.9792053708647601</c:v>
                </c:pt>
                <c:pt idx="108">
                  <c:v>2.6730195725650612</c:v>
                </c:pt>
                <c:pt idx="109">
                  <c:v>2.0364022365987489</c:v>
                </c:pt>
                <c:pt idx="110">
                  <c:v>1.1480502970951814</c:v>
                </c:pt>
                <c:pt idx="111">
                  <c:v>0.11777944727711036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-1.9483441449904759</c:v>
                </c:pt>
                <c:pt idx="119">
                  <c:v>-1.0383511712323843</c:v>
                </c:pt>
                <c:pt idx="120">
                  <c:v>1.0143578685339978E-13</c:v>
                </c:pt>
                <c:pt idx="121">
                  <c:v>1.0383511712325761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1.8572818479294333</c:v>
                </c:pt>
                <c:pt idx="128">
                  <c:v>0.92705098312476131</c:v>
                </c:pt>
                <c:pt idx="129">
                  <c:v>-0.11777944727729171</c:v>
                </c:pt>
                <c:pt idx="130">
                  <c:v>-1.1480502970953492</c:v>
                </c:pt>
                <c:pt idx="131">
                  <c:v>-2.036402236598879</c:v>
                </c:pt>
                <c:pt idx="132">
                  <c:v>-2.6730195725651442</c:v>
                </c:pt>
                <c:pt idx="133">
                  <c:v>-2.979205370864781</c:v>
                </c:pt>
                <c:pt idx="134">
                  <c:v>-2.917109761193009</c:v>
                </c:pt>
                <c:pt idx="135">
                  <c:v>-2.4944088369075827</c:v>
                </c:pt>
                <c:pt idx="136">
                  <c:v>-1.7633557568773472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1.255979212612363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2.8873657093609202</c:v>
                </c:pt>
                <c:pt idx="144">
                  <c:v>2.4270509831247806</c:v>
                </c:pt>
                <c:pt idx="145">
                  <c:v>1.6667106990587293</c:v>
                </c:pt>
                <c:pt idx="146">
                  <c:v>0.70033609156762133</c:v>
                </c:pt>
                <c:pt idx="147">
                  <c:v>-0.35261219237360997</c:v>
                </c:pt>
                <c:pt idx="148">
                  <c:v>-1.3619714992187273</c:v>
                </c:pt>
                <c:pt idx="149">
                  <c:v>-2.2029675283071279</c:v>
                </c:pt>
                <c:pt idx="150">
                  <c:v>-2.7716385975338977</c:v>
                </c:pt>
                <c:pt idx="151">
                  <c:v>-2.997687108722177</c:v>
                </c:pt>
                <c:pt idx="152">
                  <c:v>-2.8531695488854369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-0.58527096604826367</c:v>
                </c:pt>
                <c:pt idx="156">
                  <c:v>0.46930339512081592</c:v>
                </c:pt>
                <c:pt idx="157">
                  <c:v>1.4658637244909736</c:v>
                </c:pt>
                <c:pt idx="158">
                  <c:v>2.2812178968001784</c:v>
                </c:pt>
                <c:pt idx="159">
                  <c:v>2.8145740077675012</c:v>
                </c:pt>
                <c:pt idx="160">
                  <c:v>3</c:v>
                </c:pt>
                <c:pt idx="161">
                  <c:v>2.8145740077674137</c:v>
                </c:pt>
                <c:pt idx="162">
                  <c:v>2.281217896800015</c:v>
                </c:pt>
                <c:pt idx="163">
                  <c:v>1.4658637244907529</c:v>
                </c:pt>
                <c:pt idx="164">
                  <c:v>0.46930339512056601</c:v>
                </c:pt>
                <c:pt idx="165">
                  <c:v>-0.58527096604851236</c:v>
                </c:pt>
                <c:pt idx="166">
                  <c:v>-1.567495694147955</c:v>
                </c:pt>
                <c:pt idx="167">
                  <c:v>-2.3559507926423202</c:v>
                </c:pt>
                <c:pt idx="168">
                  <c:v>-2.8531695488855062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-2.2029675283069716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1.2559792126121521</c:v>
                </c:pt>
                <c:pt idx="182">
                  <c:v>0.23537728718343795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-2.9792053708647592</c:v>
                </c:pt>
                <c:pt idx="188">
                  <c:v>-2.6730195725650612</c:v>
                </c:pt>
                <c:pt idx="189">
                  <c:v>-2.0364022365987413</c:v>
                </c:pt>
                <c:pt idx="190">
                  <c:v>-1.1480502970951738</c:v>
                </c:pt>
                <c:pt idx="191">
                  <c:v>-0.11777944727710292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C5E8-4D25-A101-2D52BB3D1F96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>
              <a:solidFill>
                <a:srgbClr val="1C47D2"/>
              </a:solidFill>
            </a:ln>
          </c:spPr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1.2500000000000035E-4</c:v>
                </c:pt>
                <c:pt idx="2">
                  <c:v>2.5000000000000071E-4</c:v>
                </c:pt>
                <c:pt idx="3">
                  <c:v>3.7500000000000104E-4</c:v>
                </c:pt>
                <c:pt idx="4">
                  <c:v>5.0000000000000099E-4</c:v>
                </c:pt>
                <c:pt idx="5">
                  <c:v>6.2500000000000164E-4</c:v>
                </c:pt>
                <c:pt idx="6">
                  <c:v>7.5000000000000175E-4</c:v>
                </c:pt>
                <c:pt idx="7">
                  <c:v>8.7500000000000262E-4</c:v>
                </c:pt>
                <c:pt idx="8">
                  <c:v>1.0000000000000024E-3</c:v>
                </c:pt>
                <c:pt idx="9">
                  <c:v>1.1250000000000014E-3</c:v>
                </c:pt>
                <c:pt idx="10">
                  <c:v>1.2500000000000028E-3</c:v>
                </c:pt>
                <c:pt idx="11">
                  <c:v>1.3750000000000034E-3</c:v>
                </c:pt>
                <c:pt idx="12">
                  <c:v>1.5000000000000037E-3</c:v>
                </c:pt>
                <c:pt idx="13">
                  <c:v>1.6250000000000045E-3</c:v>
                </c:pt>
                <c:pt idx="14">
                  <c:v>1.7500000000000048E-3</c:v>
                </c:pt>
                <c:pt idx="15">
                  <c:v>1.8750000000000049E-3</c:v>
                </c:pt>
                <c:pt idx="16">
                  <c:v>2.0000000000000052E-3</c:v>
                </c:pt>
                <c:pt idx="17">
                  <c:v>2.1250000000000058E-3</c:v>
                </c:pt>
                <c:pt idx="18">
                  <c:v>2.2500000000000037E-3</c:v>
                </c:pt>
                <c:pt idx="19">
                  <c:v>2.3750000000000008E-3</c:v>
                </c:pt>
                <c:pt idx="20">
                  <c:v>2.5000000000000074E-3</c:v>
                </c:pt>
                <c:pt idx="21">
                  <c:v>2.6250000000000062E-3</c:v>
                </c:pt>
                <c:pt idx="22">
                  <c:v>2.7500000000000046E-3</c:v>
                </c:pt>
                <c:pt idx="23">
                  <c:v>2.8750000000000034E-3</c:v>
                </c:pt>
                <c:pt idx="24">
                  <c:v>3.0000000000000083E-3</c:v>
                </c:pt>
                <c:pt idx="25">
                  <c:v>3.1250000000000088E-3</c:v>
                </c:pt>
                <c:pt idx="26">
                  <c:v>3.250000000000009E-3</c:v>
                </c:pt>
                <c:pt idx="27">
                  <c:v>3.3750000000000039E-3</c:v>
                </c:pt>
                <c:pt idx="28">
                  <c:v>3.5000000000000087E-3</c:v>
                </c:pt>
                <c:pt idx="29">
                  <c:v>3.6250000000000097E-3</c:v>
                </c:pt>
                <c:pt idx="30">
                  <c:v>3.7500000000000098E-3</c:v>
                </c:pt>
                <c:pt idx="31">
                  <c:v>3.8750000000000052E-3</c:v>
                </c:pt>
                <c:pt idx="32">
                  <c:v>4.0000000000000114E-3</c:v>
                </c:pt>
                <c:pt idx="33">
                  <c:v>4.1250000000000028E-3</c:v>
                </c:pt>
                <c:pt idx="34">
                  <c:v>4.2500000000000124E-3</c:v>
                </c:pt>
                <c:pt idx="35">
                  <c:v>4.3750000000000082E-3</c:v>
                </c:pt>
                <c:pt idx="36">
                  <c:v>4.5000000000000092E-3</c:v>
                </c:pt>
                <c:pt idx="37">
                  <c:v>4.6250000000000024E-3</c:v>
                </c:pt>
                <c:pt idx="38">
                  <c:v>4.7500000000000094E-3</c:v>
                </c:pt>
                <c:pt idx="39">
                  <c:v>4.875000000000013E-3</c:v>
                </c:pt>
                <c:pt idx="40">
                  <c:v>5.0000000000000131E-3</c:v>
                </c:pt>
                <c:pt idx="41">
                  <c:v>5.1250000000000037E-3</c:v>
                </c:pt>
                <c:pt idx="42">
                  <c:v>5.2500000000000133E-3</c:v>
                </c:pt>
                <c:pt idx="43">
                  <c:v>5.3750000000000134E-3</c:v>
                </c:pt>
                <c:pt idx="44">
                  <c:v>5.5000000000000153E-3</c:v>
                </c:pt>
                <c:pt idx="45">
                  <c:v>5.6250000000000076E-3</c:v>
                </c:pt>
                <c:pt idx="46">
                  <c:v>5.7500000000000129E-3</c:v>
                </c:pt>
                <c:pt idx="47">
                  <c:v>5.8750000000000139E-3</c:v>
                </c:pt>
                <c:pt idx="48">
                  <c:v>6.0000000000000157E-3</c:v>
                </c:pt>
                <c:pt idx="49">
                  <c:v>6.1250000000000089E-3</c:v>
                </c:pt>
                <c:pt idx="50">
                  <c:v>6.2500000000000177E-3</c:v>
                </c:pt>
                <c:pt idx="51">
                  <c:v>6.3750000000000187E-3</c:v>
                </c:pt>
                <c:pt idx="52">
                  <c:v>6.5000000000000162E-3</c:v>
                </c:pt>
                <c:pt idx="53">
                  <c:v>6.6250000000000094E-3</c:v>
                </c:pt>
                <c:pt idx="54">
                  <c:v>6.7500000000000173E-3</c:v>
                </c:pt>
                <c:pt idx="55">
                  <c:v>6.8750000000000148E-3</c:v>
                </c:pt>
                <c:pt idx="56">
                  <c:v>7.0000000000000158E-3</c:v>
                </c:pt>
                <c:pt idx="57">
                  <c:v>7.1250000000000098E-3</c:v>
                </c:pt>
                <c:pt idx="58">
                  <c:v>7.2500000000000177E-3</c:v>
                </c:pt>
                <c:pt idx="59">
                  <c:v>7.3750000000000187E-3</c:v>
                </c:pt>
                <c:pt idx="60">
                  <c:v>7.5000000000000205E-3</c:v>
                </c:pt>
                <c:pt idx="61">
                  <c:v>7.6250000000000094E-3</c:v>
                </c:pt>
                <c:pt idx="62">
                  <c:v>7.7500000000000216E-3</c:v>
                </c:pt>
                <c:pt idx="63">
                  <c:v>7.8750000000000191E-3</c:v>
                </c:pt>
                <c:pt idx="64">
                  <c:v>8.0000000000000227E-3</c:v>
                </c:pt>
                <c:pt idx="65">
                  <c:v>8.1250000000000228E-3</c:v>
                </c:pt>
                <c:pt idx="66">
                  <c:v>8.2500000000000229E-3</c:v>
                </c:pt>
                <c:pt idx="67">
                  <c:v>8.3750000000000387E-3</c:v>
                </c:pt>
                <c:pt idx="68">
                  <c:v>8.5000000000000266E-3</c:v>
                </c:pt>
                <c:pt idx="69">
                  <c:v>8.6250000000000267E-3</c:v>
                </c:pt>
                <c:pt idx="70">
                  <c:v>8.7500000000000147E-3</c:v>
                </c:pt>
                <c:pt idx="71">
                  <c:v>8.8750000000000426E-3</c:v>
                </c:pt>
                <c:pt idx="72">
                  <c:v>9.0000000000000184E-3</c:v>
                </c:pt>
                <c:pt idx="73">
                  <c:v>9.1250000000000185E-3</c:v>
                </c:pt>
                <c:pt idx="74">
                  <c:v>9.2500000000000186E-3</c:v>
                </c:pt>
                <c:pt idx="75">
                  <c:v>9.3750000000000396E-3</c:v>
                </c:pt>
                <c:pt idx="76">
                  <c:v>9.5000000000000206E-3</c:v>
                </c:pt>
                <c:pt idx="77">
                  <c:v>9.6250000000000068E-3</c:v>
                </c:pt>
                <c:pt idx="78">
                  <c:v>9.7500000000000277E-3</c:v>
                </c:pt>
                <c:pt idx="79">
                  <c:v>9.8750000000000435E-3</c:v>
                </c:pt>
                <c:pt idx="80">
                  <c:v>1.0000000000000016E-2</c:v>
                </c:pt>
                <c:pt idx="81">
                  <c:v>1.0125000000000014E-2</c:v>
                </c:pt>
                <c:pt idx="82">
                  <c:v>1.0250000000000007E-2</c:v>
                </c:pt>
                <c:pt idx="83">
                  <c:v>1.0375000000000007E-2</c:v>
                </c:pt>
                <c:pt idx="84">
                  <c:v>1.0500000000000028E-2</c:v>
                </c:pt>
                <c:pt idx="85">
                  <c:v>1.0625000000000018E-2</c:v>
                </c:pt>
                <c:pt idx="86">
                  <c:v>1.075000000000002E-2</c:v>
                </c:pt>
                <c:pt idx="87">
                  <c:v>1.0875000000000018E-2</c:v>
                </c:pt>
                <c:pt idx="88">
                  <c:v>1.1000000000000041E-2</c:v>
                </c:pt>
                <c:pt idx="89">
                  <c:v>1.1125000000000031E-2</c:v>
                </c:pt>
                <c:pt idx="90">
                  <c:v>1.1250000000000029E-2</c:v>
                </c:pt>
                <c:pt idx="91">
                  <c:v>1.1375000000000029E-2</c:v>
                </c:pt>
                <c:pt idx="92">
                  <c:v>1.1500000000000043E-2</c:v>
                </c:pt>
                <c:pt idx="93">
                  <c:v>1.1625000000000042E-2</c:v>
                </c:pt>
                <c:pt idx="94">
                  <c:v>1.1750000000000036E-2</c:v>
                </c:pt>
                <c:pt idx="95">
                  <c:v>1.187500000000003E-2</c:v>
                </c:pt>
                <c:pt idx="96">
                  <c:v>1.2000000000000019E-2</c:v>
                </c:pt>
                <c:pt idx="97">
                  <c:v>1.2125000000000018E-2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1.2500000000000032E-2</c:v>
                </c:pt>
                <c:pt idx="101">
                  <c:v>1.2625000000000018E-2</c:v>
                </c:pt>
                <c:pt idx="102">
                  <c:v>1.275000000000002E-2</c:v>
                </c:pt>
                <c:pt idx="103">
                  <c:v>1.2875000000000011E-2</c:v>
                </c:pt>
                <c:pt idx="104">
                  <c:v>1.3000000000000036E-2</c:v>
                </c:pt>
                <c:pt idx="105">
                  <c:v>1.3125000000000034E-2</c:v>
                </c:pt>
                <c:pt idx="106">
                  <c:v>1.3250000000000029E-2</c:v>
                </c:pt>
                <c:pt idx="107">
                  <c:v>1.3375000000000024E-2</c:v>
                </c:pt>
                <c:pt idx="108">
                  <c:v>1.3500000000000043E-2</c:v>
                </c:pt>
                <c:pt idx="109">
                  <c:v>1.3625000000000038E-2</c:v>
                </c:pt>
                <c:pt idx="110">
                  <c:v>1.3750000000000031E-2</c:v>
                </c:pt>
                <c:pt idx="111">
                  <c:v>1.387500000000003E-2</c:v>
                </c:pt>
                <c:pt idx="112">
                  <c:v>1.4000000000000021E-2</c:v>
                </c:pt>
                <c:pt idx="113">
                  <c:v>1.4125000000000021E-2</c:v>
                </c:pt>
                <c:pt idx="114">
                  <c:v>1.425000000000002E-2</c:v>
                </c:pt>
                <c:pt idx="115">
                  <c:v>1.4375000000000011E-2</c:v>
                </c:pt>
                <c:pt idx="116">
                  <c:v>1.4500000000000032E-2</c:v>
                </c:pt>
                <c:pt idx="117">
                  <c:v>1.4625000000000022E-2</c:v>
                </c:pt>
                <c:pt idx="118">
                  <c:v>1.475000000000002E-2</c:v>
                </c:pt>
                <c:pt idx="119">
                  <c:v>1.4875000000000011E-2</c:v>
                </c:pt>
                <c:pt idx="120">
                  <c:v>1.5000000000000036E-2</c:v>
                </c:pt>
                <c:pt idx="121">
                  <c:v>1.5125000000000029E-2</c:v>
                </c:pt>
                <c:pt idx="122">
                  <c:v>1.5250000000000029E-2</c:v>
                </c:pt>
                <c:pt idx="123">
                  <c:v>1.5375000000000024E-2</c:v>
                </c:pt>
                <c:pt idx="124">
                  <c:v>1.5500000000000045E-2</c:v>
                </c:pt>
                <c:pt idx="125">
                  <c:v>1.5625000000000035E-2</c:v>
                </c:pt>
                <c:pt idx="126">
                  <c:v>1.5750000000000021E-2</c:v>
                </c:pt>
                <c:pt idx="127">
                  <c:v>1.5875000000000021E-2</c:v>
                </c:pt>
                <c:pt idx="128">
                  <c:v>1.6000000000000038E-2</c:v>
                </c:pt>
                <c:pt idx="129">
                  <c:v>1.6125000000000039E-2</c:v>
                </c:pt>
                <c:pt idx="130">
                  <c:v>1.6250000000000035E-2</c:v>
                </c:pt>
                <c:pt idx="131">
                  <c:v>1.6375000000000021E-2</c:v>
                </c:pt>
                <c:pt idx="132">
                  <c:v>1.6500000000000056E-2</c:v>
                </c:pt>
                <c:pt idx="133">
                  <c:v>1.6625000000000049E-2</c:v>
                </c:pt>
                <c:pt idx="134">
                  <c:v>1.6750000000000043E-2</c:v>
                </c:pt>
                <c:pt idx="135">
                  <c:v>1.6875000000000043E-2</c:v>
                </c:pt>
                <c:pt idx="136">
                  <c:v>1.7000000000000046E-2</c:v>
                </c:pt>
                <c:pt idx="137">
                  <c:v>1.7125000000000039E-2</c:v>
                </c:pt>
                <c:pt idx="138">
                  <c:v>1.7250000000000033E-2</c:v>
                </c:pt>
                <c:pt idx="139">
                  <c:v>1.7375000000000026E-2</c:v>
                </c:pt>
                <c:pt idx="140">
                  <c:v>1.7500000000000047E-2</c:v>
                </c:pt>
                <c:pt idx="141">
                  <c:v>1.7625000000000047E-2</c:v>
                </c:pt>
                <c:pt idx="142">
                  <c:v>1.7750000000000044E-2</c:v>
                </c:pt>
                <c:pt idx="143">
                  <c:v>1.787500000000003E-2</c:v>
                </c:pt>
                <c:pt idx="144">
                  <c:v>1.8000000000000037E-2</c:v>
                </c:pt>
                <c:pt idx="145">
                  <c:v>1.8125000000000037E-2</c:v>
                </c:pt>
                <c:pt idx="146">
                  <c:v>1.8250000000000037E-2</c:v>
                </c:pt>
                <c:pt idx="147">
                  <c:v>1.8375000000000023E-2</c:v>
                </c:pt>
                <c:pt idx="148">
                  <c:v>1.8500000000000055E-2</c:v>
                </c:pt>
                <c:pt idx="149">
                  <c:v>1.8625000000000041E-2</c:v>
                </c:pt>
                <c:pt idx="150">
                  <c:v>1.8750000000000041E-2</c:v>
                </c:pt>
                <c:pt idx="151">
                  <c:v>1.8875000000000027E-2</c:v>
                </c:pt>
                <c:pt idx="152">
                  <c:v>1.9000000000000041E-2</c:v>
                </c:pt>
                <c:pt idx="153">
                  <c:v>1.9125000000000041E-2</c:v>
                </c:pt>
                <c:pt idx="154">
                  <c:v>1.9250000000000041E-2</c:v>
                </c:pt>
                <c:pt idx="155">
                  <c:v>1.9375000000000021E-2</c:v>
                </c:pt>
                <c:pt idx="156">
                  <c:v>1.9500000000000052E-2</c:v>
                </c:pt>
                <c:pt idx="157">
                  <c:v>1.9625000000000049E-2</c:v>
                </c:pt>
                <c:pt idx="158">
                  <c:v>1.9750000000000045E-2</c:v>
                </c:pt>
                <c:pt idx="159">
                  <c:v>1.9875000000000021E-2</c:v>
                </c:pt>
                <c:pt idx="160">
                  <c:v>2.0000000000000032E-2</c:v>
                </c:pt>
                <c:pt idx="161">
                  <c:v>2.0125000000000014E-2</c:v>
                </c:pt>
                <c:pt idx="162">
                  <c:v>2.0250000000000028E-2</c:v>
                </c:pt>
                <c:pt idx="163">
                  <c:v>2.037500000000006E-2</c:v>
                </c:pt>
                <c:pt idx="164">
                  <c:v>2.0500000000000015E-2</c:v>
                </c:pt>
                <c:pt idx="165">
                  <c:v>2.0625000000000032E-2</c:v>
                </c:pt>
                <c:pt idx="166">
                  <c:v>2.0750000000000011E-2</c:v>
                </c:pt>
                <c:pt idx="167">
                  <c:v>2.0875000000000084E-2</c:v>
                </c:pt>
                <c:pt idx="168">
                  <c:v>2.1000000000000033E-2</c:v>
                </c:pt>
                <c:pt idx="169">
                  <c:v>2.1125000000000015E-2</c:v>
                </c:pt>
                <c:pt idx="170">
                  <c:v>2.1250000000000029E-2</c:v>
                </c:pt>
                <c:pt idx="171">
                  <c:v>2.1375000000000068E-2</c:v>
                </c:pt>
                <c:pt idx="172">
                  <c:v>2.1500000000000016E-2</c:v>
                </c:pt>
                <c:pt idx="173">
                  <c:v>2.162500000000004E-2</c:v>
                </c:pt>
                <c:pt idx="174">
                  <c:v>2.1750000000000012E-2</c:v>
                </c:pt>
                <c:pt idx="175">
                  <c:v>2.1875000000000089E-2</c:v>
                </c:pt>
                <c:pt idx="176">
                  <c:v>2.2000000000000047E-2</c:v>
                </c:pt>
                <c:pt idx="177">
                  <c:v>2.2125000000000016E-2</c:v>
                </c:pt>
                <c:pt idx="178">
                  <c:v>2.2250000000000044E-2</c:v>
                </c:pt>
                <c:pt idx="179">
                  <c:v>2.2375000000000086E-2</c:v>
                </c:pt>
                <c:pt idx="180">
                  <c:v>2.2500000000000058E-2</c:v>
                </c:pt>
                <c:pt idx="181">
                  <c:v>2.2625000000000072E-2</c:v>
                </c:pt>
                <c:pt idx="182">
                  <c:v>2.2750000000000051E-2</c:v>
                </c:pt>
                <c:pt idx="183">
                  <c:v>2.2875000000000111E-2</c:v>
                </c:pt>
                <c:pt idx="184">
                  <c:v>2.3000000000000034E-2</c:v>
                </c:pt>
                <c:pt idx="185">
                  <c:v>2.3125000000000017E-2</c:v>
                </c:pt>
                <c:pt idx="186">
                  <c:v>2.3250000000000035E-2</c:v>
                </c:pt>
                <c:pt idx="187">
                  <c:v>2.3375000000000049E-2</c:v>
                </c:pt>
                <c:pt idx="188">
                  <c:v>2.3500000000000017E-2</c:v>
                </c:pt>
                <c:pt idx="189">
                  <c:v>2.3625000000000035E-2</c:v>
                </c:pt>
                <c:pt idx="190">
                  <c:v>2.3750000000000018E-2</c:v>
                </c:pt>
                <c:pt idx="191">
                  <c:v>2.3875000000000073E-2</c:v>
                </c:pt>
                <c:pt idx="192">
                  <c:v>2.4000000000000035E-2</c:v>
                </c:pt>
                <c:pt idx="193">
                  <c:v>2.4125000000000018E-2</c:v>
                </c:pt>
                <c:pt idx="194">
                  <c:v>2.4250000000000035E-2</c:v>
                </c:pt>
                <c:pt idx="195">
                  <c:v>2.4375000000000056E-2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Hoja1!$D$2:$D$198</c:f>
              <c:numCache>
                <c:formatCode>General</c:formatCode>
                <c:ptCount val="197"/>
                <c:pt idx="0">
                  <c:v>6</c:v>
                </c:pt>
                <c:pt idx="1">
                  <c:v>5.6677435566528995</c:v>
                </c:pt>
                <c:pt idx="2">
                  <c:v>4.7082688799249404</c:v>
                </c:pt>
                <c:pt idx="3">
                  <c:v>3.2292194813682809</c:v>
                </c:pt>
                <c:pt idx="4">
                  <c:v>1.3963543782455361</c:v>
                </c:pt>
                <c:pt idx="5">
                  <c:v>-0.58527096604838524</c:v>
                </c:pt>
                <c:pt idx="6">
                  <c:v>-2.4945466772726883</c:v>
                </c:pt>
                <c:pt idx="7">
                  <c:v>-4.1193065495196475</c:v>
                </c:pt>
                <c:pt idx="8">
                  <c:v>-5.2802205320103024</c:v>
                </c:pt>
                <c:pt idx="9">
                  <c:v>-5.8508566576076255</c:v>
                </c:pt>
                <c:pt idx="10">
                  <c:v>-5.771638597533876</c:v>
                </c:pt>
                <c:pt idx="11">
                  <c:v>-5.0561370771925054</c:v>
                </c:pt>
                <c:pt idx="12">
                  <c:v>-3.7890224823434782</c:v>
                </c:pt>
                <c:pt idx="13">
                  <c:v>-2.1159679492509236</c:v>
                </c:pt>
                <c:pt idx="14">
                  <c:v>-0.22671489155711647</c:v>
                </c:pt>
                <c:pt idx="15">
                  <c:v>1.6667106990588167</c:v>
                </c:pt>
                <c:pt idx="16">
                  <c:v>3.3541019662496954</c:v>
                </c:pt>
                <c:pt idx="17">
                  <c:v>4.6507214662383687</c:v>
                </c:pt>
                <c:pt idx="18">
                  <c:v>5.417802984324239</c:v>
                </c:pt>
                <c:pt idx="19">
                  <c:v>5.577599070360705</c:v>
                </c:pt>
                <c:pt idx="20">
                  <c:v>5.1213203435596384</c:v>
                </c:pt>
                <c:pt idx="21">
                  <c:v>4.1091487614977353</c:v>
                </c:pt>
                <c:pt idx="22">
                  <c:v>2.6624282703083599</c:v>
                </c:pt>
                <c:pt idx="23">
                  <c:v>0.94903440728217681</c:v>
                </c:pt>
                <c:pt idx="24">
                  <c:v>-0.83630477375260337</c:v>
                </c:pt>
                <c:pt idx="25">
                  <c:v>-2.4944088369076587</c:v>
                </c:pt>
                <c:pt idx="26">
                  <c:v>-3.8441607443178949</c:v>
                </c:pt>
                <c:pt idx="27">
                  <c:v>-4.7425611277422082</c:v>
                </c:pt>
                <c:pt idx="28">
                  <c:v>-5.1000705556899382</c:v>
                </c:pt>
                <c:pt idx="29">
                  <c:v>-4.8895717854842911</c:v>
                </c:pt>
                <c:pt idx="30">
                  <c:v>-4.1480502970952386</c:v>
                </c:pt>
                <c:pt idx="31">
                  <c:v>-2.9709489961626367</c:v>
                </c:pt>
                <c:pt idx="32">
                  <c:v>-1.4999999999999662</c:v>
                </c:pt>
                <c:pt idx="33">
                  <c:v>9.3926091052114663E-2</c:v>
                </c:pt>
                <c:pt idx="34">
                  <c:v>1.6308695099374642</c:v>
                </c:pt>
                <c:pt idx="35">
                  <c:v>2.9423558412097197</c:v>
                </c:pt>
                <c:pt idx="36">
                  <c:v>3.8901160049102748</c:v>
                </c:pt>
                <c:pt idx="37">
                  <c:v>4.3808437780958203</c:v>
                </c:pt>
                <c:pt idx="38">
                  <c:v>4.3753951281153896</c:v>
                </c:pt>
                <c:pt idx="39">
                  <c:v>3.8915207201179212</c:v>
                </c:pt>
                <c:pt idx="40">
                  <c:v>2.9999999999999667</c:v>
                </c:pt>
                <c:pt idx="41">
                  <c:v>1.8148183776529434</c:v>
                </c:pt>
                <c:pt idx="42">
                  <c:v>0.47870683813425008</c:v>
                </c:pt>
                <c:pt idx="43">
                  <c:v>-0.85413226434101153</c:v>
                </c:pt>
                <c:pt idx="44">
                  <c:v>-2.0360140386606047</c:v>
                </c:pt>
                <c:pt idx="45">
                  <c:v>-2.9423558412097148</c:v>
                </c:pt>
                <c:pt idx="46">
                  <c:v>-3.4849714761871398</c:v>
                </c:pt>
                <c:pt idx="47">
                  <c:v>-3.620637604806932</c:v>
                </c:pt>
                <c:pt idx="48">
                  <c:v>-3.3541019662496732</c:v>
                </c:pt>
                <c:pt idx="49">
                  <c:v>-2.7353901016082283</c:v>
                </c:pt>
                <c:pt idx="50">
                  <c:v>-1.8519497029046943</c:v>
                </c:pt>
                <c:pt idx="51">
                  <c:v>-0.81676731228659738</c:v>
                </c:pt>
                <c:pt idx="52">
                  <c:v>0.24596858944030586</c:v>
                </c:pt>
                <c:pt idx="53">
                  <c:v>1.2158496139873844</c:v>
                </c:pt>
                <c:pt idx="54">
                  <c:v>1.9900587780682155</c:v>
                </c:pt>
                <c:pt idx="55">
                  <c:v>2.4944088369076538</c:v>
                </c:pt>
                <c:pt idx="56">
                  <c:v>2.6904067400022766</c:v>
                </c:pt>
                <c:pt idx="57">
                  <c:v>2.577677106472644</c:v>
                </c:pt>
                <c:pt idx="58">
                  <c:v>2.1916736959412821</c:v>
                </c:pt>
                <c:pt idx="59">
                  <c:v>1.597190336273151</c:v>
                </c:pt>
                <c:pt idx="60">
                  <c:v>0.87867965644033053</c:v>
                </c:pt>
                <c:pt idx="61">
                  <c:v>0.12874002741018289</c:v>
                </c:pt>
                <c:pt idx="62">
                  <c:v>-0.56370101807458073</c:v>
                </c:pt>
                <c:pt idx="63">
                  <c:v>-1.1240099524835441</c:v>
                </c:pt>
                <c:pt idx="64">
                  <c:v>-1.5000000000000167</c:v>
                </c:pt>
                <c:pt idx="65">
                  <c:v>-1.6667106990588201</c:v>
                </c:pt>
                <c:pt idx="66">
                  <c:v>-1.6273870746925494</c:v>
                </c:pt>
                <c:pt idx="67">
                  <c:v>-1.4107435645038944</c:v>
                </c:pt>
                <c:pt idx="68">
                  <c:v>-1.0650794839061859</c:v>
                </c:pt>
                <c:pt idx="69">
                  <c:v>-0.65020202057838838</c:v>
                </c:pt>
                <c:pt idx="70">
                  <c:v>-0.22836140246612172</c:v>
                </c:pt>
                <c:pt idx="71">
                  <c:v>0.14451755983672279</c:v>
                </c:pt>
                <c:pt idx="72">
                  <c:v>0.42611856576063079</c:v>
                </c:pt>
                <c:pt idx="73">
                  <c:v>0.59259503576482464</c:v>
                </c:pt>
                <c:pt idx="74">
                  <c:v>0.64044471102301503</c:v>
                </c:pt>
                <c:pt idx="75">
                  <c:v>0.58527096604837414</c:v>
                </c:pt>
                <c:pt idx="76">
                  <c:v>0.45774758800414039</c:v>
                </c:pt>
                <c:pt idx="77">
                  <c:v>0.29749203238654881</c:v>
                </c:pt>
                <c:pt idx="78">
                  <c:v>0.14583308632474723</c:v>
                </c:pt>
                <c:pt idx="79">
                  <c:v>3.8595541118008447E-2</c:v>
                </c:pt>
                <c:pt idx="80">
                  <c:v>0</c:v>
                </c:pt>
                <c:pt idx="81">
                  <c:v>3.8595541118012111E-2</c:v>
                </c:pt>
                <c:pt idx="82">
                  <c:v>0.14583308632475356</c:v>
                </c:pt>
                <c:pt idx="83">
                  <c:v>0.29749203238655508</c:v>
                </c:pt>
                <c:pt idx="84">
                  <c:v>0.45774758800414395</c:v>
                </c:pt>
                <c:pt idx="85">
                  <c:v>0.58527096604839246</c:v>
                </c:pt>
                <c:pt idx="86">
                  <c:v>0.64044471102300315</c:v>
                </c:pt>
                <c:pt idx="87">
                  <c:v>0.59259503576480355</c:v>
                </c:pt>
                <c:pt idx="88">
                  <c:v>0.42611856576059903</c:v>
                </c:pt>
                <c:pt idx="89">
                  <c:v>0.14451755983668391</c:v>
                </c:pt>
                <c:pt idx="90">
                  <c:v>-0.22836140246616368</c:v>
                </c:pt>
                <c:pt idx="91">
                  <c:v>-0.65020202057842891</c:v>
                </c:pt>
                <c:pt idx="92">
                  <c:v>-1.0650794839062201</c:v>
                </c:pt>
                <c:pt idx="93">
                  <c:v>-1.4107435645039121</c:v>
                </c:pt>
                <c:pt idx="94">
                  <c:v>-1.6273870746925514</c:v>
                </c:pt>
                <c:pt idx="95">
                  <c:v>-1.6667106990588001</c:v>
                </c:pt>
                <c:pt idx="96">
                  <c:v>-1.4999999999999727</c:v>
                </c:pt>
                <c:pt idx="97">
                  <c:v>-1.1240099524834832</c:v>
                </c:pt>
                <c:pt idx="98">
                  <c:v>-0.56370101807449235</c:v>
                </c:pt>
                <c:pt idx="99">
                  <c:v>0.12874002741027246</c:v>
                </c:pt>
                <c:pt idx="100">
                  <c:v>0.87867965644042367</c:v>
                </c:pt>
                <c:pt idx="101">
                  <c:v>1.597190336273236</c:v>
                </c:pt>
                <c:pt idx="102">
                  <c:v>2.1916736959413532</c:v>
                </c:pt>
                <c:pt idx="103">
                  <c:v>2.5776771064726636</c:v>
                </c:pt>
                <c:pt idx="104">
                  <c:v>2.690406740002258</c:v>
                </c:pt>
                <c:pt idx="105">
                  <c:v>2.4944088369076165</c:v>
                </c:pt>
                <c:pt idx="106">
                  <c:v>1.9900587780681385</c:v>
                </c:pt>
                <c:pt idx="107">
                  <c:v>1.2158496139872796</c:v>
                </c:pt>
                <c:pt idx="108">
                  <c:v>0.24596858944016864</c:v>
                </c:pt>
                <c:pt idx="109">
                  <c:v>-0.8167673122867336</c:v>
                </c:pt>
                <c:pt idx="110">
                  <c:v>-1.8519497029048178</c:v>
                </c:pt>
                <c:pt idx="111">
                  <c:v>-2.7353901016083255</c:v>
                </c:pt>
                <c:pt idx="112">
                  <c:v>-3.3541019662497247</c:v>
                </c:pt>
                <c:pt idx="113">
                  <c:v>-3.6206376048069275</c:v>
                </c:pt>
                <c:pt idx="114">
                  <c:v>-3.4849714761870811</c:v>
                </c:pt>
                <c:pt idx="115">
                  <c:v>-2.9423558412096287</c:v>
                </c:pt>
                <c:pt idx="116">
                  <c:v>-2.0360140386604741</c:v>
                </c:pt>
                <c:pt idx="117">
                  <c:v>-0.85413226434084921</c:v>
                </c:pt>
                <c:pt idx="118">
                  <c:v>0.47870683813442438</c:v>
                </c:pt>
                <c:pt idx="119">
                  <c:v>1.8148183776531079</c:v>
                </c:pt>
                <c:pt idx="120">
                  <c:v>3.0000000000001013</c:v>
                </c:pt>
                <c:pt idx="121">
                  <c:v>3.8915207201180069</c:v>
                </c:pt>
                <c:pt idx="122">
                  <c:v>4.3753951281154055</c:v>
                </c:pt>
                <c:pt idx="123">
                  <c:v>4.3808437780957785</c:v>
                </c:pt>
                <c:pt idx="124">
                  <c:v>3.89011600491017</c:v>
                </c:pt>
                <c:pt idx="125">
                  <c:v>2.9423558412095838</c:v>
                </c:pt>
                <c:pt idx="126">
                  <c:v>1.6308695099373189</c:v>
                </c:pt>
                <c:pt idx="127">
                  <c:v>9.3926091051951363E-2</c:v>
                </c:pt>
                <c:pt idx="128">
                  <c:v>-1.5000000000001312</c:v>
                </c:pt>
                <c:pt idx="129">
                  <c:v>-2.9709489961627757</c:v>
                </c:pt>
                <c:pt idx="130">
                  <c:v>-4.1480502970953399</c:v>
                </c:pt>
                <c:pt idx="131">
                  <c:v>-4.8895717854843452</c:v>
                </c:pt>
                <c:pt idx="132">
                  <c:v>-5.1000705556899355</c:v>
                </c:pt>
                <c:pt idx="133">
                  <c:v>-4.7425611277421424</c:v>
                </c:pt>
                <c:pt idx="134">
                  <c:v>-3.8441607443177612</c:v>
                </c:pt>
                <c:pt idx="135">
                  <c:v>-2.4944088369074837</c:v>
                </c:pt>
                <c:pt idx="136">
                  <c:v>-0.83630477375242296</c:v>
                </c:pt>
                <c:pt idx="137">
                  <c:v>0.94903440728235733</c:v>
                </c:pt>
                <c:pt idx="138">
                  <c:v>2.6624282703085247</c:v>
                </c:pt>
                <c:pt idx="139">
                  <c:v>4.1091487614978597</c:v>
                </c:pt>
                <c:pt idx="140">
                  <c:v>5.1213203435597077</c:v>
                </c:pt>
                <c:pt idx="141">
                  <c:v>5.5775990703607157</c:v>
                </c:pt>
                <c:pt idx="142">
                  <c:v>5.4178029843241902</c:v>
                </c:pt>
                <c:pt idx="143">
                  <c:v>4.6507214662382435</c:v>
                </c:pt>
                <c:pt idx="144">
                  <c:v>3.3541019662495275</c:v>
                </c:pt>
                <c:pt idx="145">
                  <c:v>1.666710699058616</c:v>
                </c:pt>
                <c:pt idx="146">
                  <c:v>-0.22671489155731148</c:v>
                </c:pt>
                <c:pt idx="147">
                  <c:v>-2.1159679492511101</c:v>
                </c:pt>
                <c:pt idx="148">
                  <c:v>-3.7890224823436318</c:v>
                </c:pt>
                <c:pt idx="149">
                  <c:v>-5.0561370771926155</c:v>
                </c:pt>
                <c:pt idx="150">
                  <c:v>-5.7716385975339071</c:v>
                </c:pt>
                <c:pt idx="151">
                  <c:v>-5.8508566576075856</c:v>
                </c:pt>
                <c:pt idx="152">
                  <c:v>-5.2802205320102091</c:v>
                </c:pt>
                <c:pt idx="153">
                  <c:v>-4.1193065495194885</c:v>
                </c:pt>
                <c:pt idx="154">
                  <c:v>-2.4945466772724916</c:v>
                </c:pt>
                <c:pt idx="155">
                  <c:v>-0.58527096604816364</c:v>
                </c:pt>
                <c:pt idx="156">
                  <c:v>1.3963543782457581</c:v>
                </c:pt>
                <c:pt idx="157">
                  <c:v>3.2292194813684825</c:v>
                </c:pt>
                <c:pt idx="158">
                  <c:v>4.7082688799250842</c:v>
                </c:pt>
                <c:pt idx="159">
                  <c:v>5.6677435566529804</c:v>
                </c:pt>
                <c:pt idx="160">
                  <c:v>6</c:v>
                </c:pt>
                <c:pt idx="161">
                  <c:v>5.6677435566528356</c:v>
                </c:pt>
                <c:pt idx="162">
                  <c:v>4.7082688799247894</c:v>
                </c:pt>
                <c:pt idx="163">
                  <c:v>3.2292194813680735</c:v>
                </c:pt>
                <c:pt idx="164">
                  <c:v>1.3963543782452867</c:v>
                </c:pt>
                <c:pt idx="165">
                  <c:v>-0.58527096604862261</c:v>
                </c:pt>
                <c:pt idx="166">
                  <c:v>-2.4945466772729112</c:v>
                </c:pt>
                <c:pt idx="167">
                  <c:v>-4.1193065495198296</c:v>
                </c:pt>
                <c:pt idx="168">
                  <c:v>-5.2802205320104179</c:v>
                </c:pt>
                <c:pt idx="169">
                  <c:v>-5.8508566576076459</c:v>
                </c:pt>
                <c:pt idx="170">
                  <c:v>-5.77163859753382</c:v>
                </c:pt>
                <c:pt idx="171">
                  <c:v>-5.0561370771923855</c:v>
                </c:pt>
                <c:pt idx="172">
                  <c:v>-3.7890224823432868</c:v>
                </c:pt>
                <c:pt idx="173">
                  <c:v>-2.1159679492506918</c:v>
                </c:pt>
                <c:pt idx="174">
                  <c:v>-0.22671489155688479</c:v>
                </c:pt>
                <c:pt idx="175">
                  <c:v>1.6667106990590406</c:v>
                </c:pt>
                <c:pt idx="176">
                  <c:v>3.3541019662498837</c:v>
                </c:pt>
                <c:pt idx="177">
                  <c:v>4.6507214662385055</c:v>
                </c:pt>
                <c:pt idx="178">
                  <c:v>5.4178029843242994</c:v>
                </c:pt>
                <c:pt idx="179">
                  <c:v>5.5775990703606864</c:v>
                </c:pt>
                <c:pt idx="180">
                  <c:v>5.1213203435595442</c:v>
                </c:pt>
                <c:pt idx="181">
                  <c:v>4.1091487614975772</c:v>
                </c:pt>
                <c:pt idx="182">
                  <c:v>2.6624282703081987</c:v>
                </c:pt>
                <c:pt idx="183">
                  <c:v>0.94903440728198762</c:v>
                </c:pt>
                <c:pt idx="184">
                  <c:v>-0.83630477375277723</c:v>
                </c:pt>
                <c:pt idx="185">
                  <c:v>-2.4944088369078177</c:v>
                </c:pt>
                <c:pt idx="186">
                  <c:v>-3.8441607443180259</c:v>
                </c:pt>
                <c:pt idx="187">
                  <c:v>-4.7425611277423023</c:v>
                </c:pt>
                <c:pt idx="188">
                  <c:v>-5.1000705556899781</c:v>
                </c:pt>
                <c:pt idx="189">
                  <c:v>-4.8895717854842635</c:v>
                </c:pt>
                <c:pt idx="190">
                  <c:v>-4.1480502970951747</c:v>
                </c:pt>
                <c:pt idx="191">
                  <c:v>-2.9709489961625177</c:v>
                </c:pt>
                <c:pt idx="192">
                  <c:v>-1.4999999999998124</c:v>
                </c:pt>
                <c:pt idx="193">
                  <c:v>9.3926091052271024E-2</c:v>
                </c:pt>
                <c:pt idx="194">
                  <c:v>1.6308695099376189</c:v>
                </c:pt>
                <c:pt idx="195">
                  <c:v>2.9423558412098538</c:v>
                </c:pt>
                <c:pt idx="196">
                  <c:v>3.8901160049103742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C5E8-4D25-A101-2D52BB3D1F96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1.2500000000000035E-4</c:v>
                </c:pt>
                <c:pt idx="2">
                  <c:v>2.5000000000000071E-4</c:v>
                </c:pt>
                <c:pt idx="3">
                  <c:v>3.7500000000000104E-4</c:v>
                </c:pt>
                <c:pt idx="4">
                  <c:v>5.0000000000000099E-4</c:v>
                </c:pt>
                <c:pt idx="5">
                  <c:v>6.2500000000000164E-4</c:v>
                </c:pt>
                <c:pt idx="6">
                  <c:v>7.5000000000000175E-4</c:v>
                </c:pt>
                <c:pt idx="7">
                  <c:v>8.7500000000000262E-4</c:v>
                </c:pt>
                <c:pt idx="8">
                  <c:v>1.0000000000000024E-3</c:v>
                </c:pt>
                <c:pt idx="9">
                  <c:v>1.1250000000000014E-3</c:v>
                </c:pt>
                <c:pt idx="10">
                  <c:v>1.2500000000000028E-3</c:v>
                </c:pt>
                <c:pt idx="11">
                  <c:v>1.3750000000000034E-3</c:v>
                </c:pt>
                <c:pt idx="12">
                  <c:v>1.5000000000000037E-3</c:v>
                </c:pt>
                <c:pt idx="13">
                  <c:v>1.6250000000000045E-3</c:v>
                </c:pt>
                <c:pt idx="14">
                  <c:v>1.7500000000000048E-3</c:v>
                </c:pt>
                <c:pt idx="15">
                  <c:v>1.8750000000000049E-3</c:v>
                </c:pt>
                <c:pt idx="16">
                  <c:v>2.0000000000000052E-3</c:v>
                </c:pt>
                <c:pt idx="17">
                  <c:v>2.1250000000000058E-3</c:v>
                </c:pt>
                <c:pt idx="18">
                  <c:v>2.2500000000000037E-3</c:v>
                </c:pt>
                <c:pt idx="19">
                  <c:v>2.3750000000000008E-3</c:v>
                </c:pt>
                <c:pt idx="20">
                  <c:v>2.5000000000000074E-3</c:v>
                </c:pt>
                <c:pt idx="21">
                  <c:v>2.6250000000000062E-3</c:v>
                </c:pt>
                <c:pt idx="22">
                  <c:v>2.7500000000000046E-3</c:v>
                </c:pt>
                <c:pt idx="23">
                  <c:v>2.8750000000000034E-3</c:v>
                </c:pt>
                <c:pt idx="24">
                  <c:v>3.0000000000000083E-3</c:v>
                </c:pt>
                <c:pt idx="25">
                  <c:v>3.1250000000000088E-3</c:v>
                </c:pt>
                <c:pt idx="26">
                  <c:v>3.250000000000009E-3</c:v>
                </c:pt>
                <c:pt idx="27">
                  <c:v>3.3750000000000039E-3</c:v>
                </c:pt>
                <c:pt idx="28">
                  <c:v>3.5000000000000087E-3</c:v>
                </c:pt>
                <c:pt idx="29">
                  <c:v>3.6250000000000097E-3</c:v>
                </c:pt>
                <c:pt idx="30">
                  <c:v>3.7500000000000098E-3</c:v>
                </c:pt>
                <c:pt idx="31">
                  <c:v>3.8750000000000052E-3</c:v>
                </c:pt>
                <c:pt idx="32">
                  <c:v>4.0000000000000114E-3</c:v>
                </c:pt>
                <c:pt idx="33">
                  <c:v>4.1250000000000028E-3</c:v>
                </c:pt>
                <c:pt idx="34">
                  <c:v>4.2500000000000124E-3</c:v>
                </c:pt>
                <c:pt idx="35">
                  <c:v>4.3750000000000082E-3</c:v>
                </c:pt>
                <c:pt idx="36">
                  <c:v>4.5000000000000092E-3</c:v>
                </c:pt>
                <c:pt idx="37">
                  <c:v>4.6250000000000024E-3</c:v>
                </c:pt>
                <c:pt idx="38">
                  <c:v>4.7500000000000094E-3</c:v>
                </c:pt>
                <c:pt idx="39">
                  <c:v>4.875000000000013E-3</c:v>
                </c:pt>
                <c:pt idx="40">
                  <c:v>5.0000000000000131E-3</c:v>
                </c:pt>
                <c:pt idx="41">
                  <c:v>5.1250000000000037E-3</c:v>
                </c:pt>
                <c:pt idx="42">
                  <c:v>5.2500000000000133E-3</c:v>
                </c:pt>
                <c:pt idx="43">
                  <c:v>5.3750000000000134E-3</c:v>
                </c:pt>
                <c:pt idx="44">
                  <c:v>5.5000000000000153E-3</c:v>
                </c:pt>
                <c:pt idx="45">
                  <c:v>5.6250000000000076E-3</c:v>
                </c:pt>
                <c:pt idx="46">
                  <c:v>5.7500000000000129E-3</c:v>
                </c:pt>
                <c:pt idx="47">
                  <c:v>5.8750000000000139E-3</c:v>
                </c:pt>
                <c:pt idx="48">
                  <c:v>6.0000000000000157E-3</c:v>
                </c:pt>
                <c:pt idx="49">
                  <c:v>6.1250000000000089E-3</c:v>
                </c:pt>
                <c:pt idx="50">
                  <c:v>6.2500000000000177E-3</c:v>
                </c:pt>
                <c:pt idx="51">
                  <c:v>6.3750000000000187E-3</c:v>
                </c:pt>
                <c:pt idx="52">
                  <c:v>6.5000000000000162E-3</c:v>
                </c:pt>
                <c:pt idx="53">
                  <c:v>6.6250000000000094E-3</c:v>
                </c:pt>
                <c:pt idx="54">
                  <c:v>6.7500000000000173E-3</c:v>
                </c:pt>
                <c:pt idx="55">
                  <c:v>6.8750000000000148E-3</c:v>
                </c:pt>
                <c:pt idx="56">
                  <c:v>7.0000000000000158E-3</c:v>
                </c:pt>
                <c:pt idx="57">
                  <c:v>7.1250000000000098E-3</c:v>
                </c:pt>
                <c:pt idx="58">
                  <c:v>7.2500000000000177E-3</c:v>
                </c:pt>
                <c:pt idx="59">
                  <c:v>7.3750000000000187E-3</c:v>
                </c:pt>
                <c:pt idx="60">
                  <c:v>7.5000000000000205E-3</c:v>
                </c:pt>
                <c:pt idx="61">
                  <c:v>7.6250000000000094E-3</c:v>
                </c:pt>
                <c:pt idx="62">
                  <c:v>7.7500000000000216E-3</c:v>
                </c:pt>
                <c:pt idx="63">
                  <c:v>7.8750000000000191E-3</c:v>
                </c:pt>
                <c:pt idx="64">
                  <c:v>8.0000000000000227E-3</c:v>
                </c:pt>
                <c:pt idx="65">
                  <c:v>8.1250000000000228E-3</c:v>
                </c:pt>
                <c:pt idx="66">
                  <c:v>8.2500000000000229E-3</c:v>
                </c:pt>
                <c:pt idx="67">
                  <c:v>8.3750000000000387E-3</c:v>
                </c:pt>
                <c:pt idx="68">
                  <c:v>8.5000000000000266E-3</c:v>
                </c:pt>
                <c:pt idx="69">
                  <c:v>8.6250000000000267E-3</c:v>
                </c:pt>
                <c:pt idx="70">
                  <c:v>8.7500000000000147E-3</c:v>
                </c:pt>
                <c:pt idx="71">
                  <c:v>8.8750000000000426E-3</c:v>
                </c:pt>
                <c:pt idx="72">
                  <c:v>9.0000000000000184E-3</c:v>
                </c:pt>
                <c:pt idx="73">
                  <c:v>9.1250000000000185E-3</c:v>
                </c:pt>
                <c:pt idx="74">
                  <c:v>9.2500000000000186E-3</c:v>
                </c:pt>
                <c:pt idx="75">
                  <c:v>9.3750000000000396E-3</c:v>
                </c:pt>
                <c:pt idx="76">
                  <c:v>9.5000000000000206E-3</c:v>
                </c:pt>
                <c:pt idx="77">
                  <c:v>9.6250000000000068E-3</c:v>
                </c:pt>
                <c:pt idx="78">
                  <c:v>9.7500000000000277E-3</c:v>
                </c:pt>
                <c:pt idx="79">
                  <c:v>9.8750000000000435E-3</c:v>
                </c:pt>
                <c:pt idx="80">
                  <c:v>1.0000000000000016E-2</c:v>
                </c:pt>
                <c:pt idx="81">
                  <c:v>1.0125000000000014E-2</c:v>
                </c:pt>
                <c:pt idx="82">
                  <c:v>1.0250000000000007E-2</c:v>
                </c:pt>
                <c:pt idx="83">
                  <c:v>1.0375000000000007E-2</c:v>
                </c:pt>
                <c:pt idx="84">
                  <c:v>1.0500000000000028E-2</c:v>
                </c:pt>
                <c:pt idx="85">
                  <c:v>1.0625000000000018E-2</c:v>
                </c:pt>
                <c:pt idx="86">
                  <c:v>1.075000000000002E-2</c:v>
                </c:pt>
                <c:pt idx="87">
                  <c:v>1.0875000000000018E-2</c:v>
                </c:pt>
                <c:pt idx="88">
                  <c:v>1.1000000000000041E-2</c:v>
                </c:pt>
                <c:pt idx="89">
                  <c:v>1.1125000000000031E-2</c:v>
                </c:pt>
                <c:pt idx="90">
                  <c:v>1.1250000000000029E-2</c:v>
                </c:pt>
                <c:pt idx="91">
                  <c:v>1.1375000000000029E-2</c:v>
                </c:pt>
                <c:pt idx="92">
                  <c:v>1.1500000000000043E-2</c:v>
                </c:pt>
                <c:pt idx="93">
                  <c:v>1.1625000000000042E-2</c:v>
                </c:pt>
                <c:pt idx="94">
                  <c:v>1.1750000000000036E-2</c:v>
                </c:pt>
                <c:pt idx="95">
                  <c:v>1.187500000000003E-2</c:v>
                </c:pt>
                <c:pt idx="96">
                  <c:v>1.2000000000000019E-2</c:v>
                </c:pt>
                <c:pt idx="97">
                  <c:v>1.2125000000000018E-2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1.2500000000000032E-2</c:v>
                </c:pt>
                <c:pt idx="101">
                  <c:v>1.2625000000000018E-2</c:v>
                </c:pt>
                <c:pt idx="102">
                  <c:v>1.275000000000002E-2</c:v>
                </c:pt>
                <c:pt idx="103">
                  <c:v>1.2875000000000011E-2</c:v>
                </c:pt>
                <c:pt idx="104">
                  <c:v>1.3000000000000036E-2</c:v>
                </c:pt>
                <c:pt idx="105">
                  <c:v>1.3125000000000034E-2</c:v>
                </c:pt>
                <c:pt idx="106">
                  <c:v>1.3250000000000029E-2</c:v>
                </c:pt>
                <c:pt idx="107">
                  <c:v>1.3375000000000024E-2</c:v>
                </c:pt>
                <c:pt idx="108">
                  <c:v>1.3500000000000043E-2</c:v>
                </c:pt>
                <c:pt idx="109">
                  <c:v>1.3625000000000038E-2</c:v>
                </c:pt>
                <c:pt idx="110">
                  <c:v>1.3750000000000031E-2</c:v>
                </c:pt>
                <c:pt idx="111">
                  <c:v>1.387500000000003E-2</c:v>
                </c:pt>
                <c:pt idx="112">
                  <c:v>1.4000000000000021E-2</c:v>
                </c:pt>
                <c:pt idx="113">
                  <c:v>1.4125000000000021E-2</c:v>
                </c:pt>
                <c:pt idx="114">
                  <c:v>1.425000000000002E-2</c:v>
                </c:pt>
                <c:pt idx="115">
                  <c:v>1.4375000000000011E-2</c:v>
                </c:pt>
                <c:pt idx="116">
                  <c:v>1.4500000000000032E-2</c:v>
                </c:pt>
                <c:pt idx="117">
                  <c:v>1.4625000000000022E-2</c:v>
                </c:pt>
                <c:pt idx="118">
                  <c:v>1.475000000000002E-2</c:v>
                </c:pt>
                <c:pt idx="119">
                  <c:v>1.4875000000000011E-2</c:v>
                </c:pt>
                <c:pt idx="120">
                  <c:v>1.5000000000000036E-2</c:v>
                </c:pt>
                <c:pt idx="121">
                  <c:v>1.5125000000000029E-2</c:v>
                </c:pt>
                <c:pt idx="122">
                  <c:v>1.5250000000000029E-2</c:v>
                </c:pt>
                <c:pt idx="123">
                  <c:v>1.5375000000000024E-2</c:v>
                </c:pt>
                <c:pt idx="124">
                  <c:v>1.5500000000000045E-2</c:v>
                </c:pt>
                <c:pt idx="125">
                  <c:v>1.5625000000000035E-2</c:v>
                </c:pt>
                <c:pt idx="126">
                  <c:v>1.5750000000000021E-2</c:v>
                </c:pt>
                <c:pt idx="127">
                  <c:v>1.5875000000000021E-2</c:v>
                </c:pt>
                <c:pt idx="128">
                  <c:v>1.6000000000000038E-2</c:v>
                </c:pt>
                <c:pt idx="129">
                  <c:v>1.6125000000000039E-2</c:v>
                </c:pt>
                <c:pt idx="130">
                  <c:v>1.6250000000000035E-2</c:v>
                </c:pt>
                <c:pt idx="131">
                  <c:v>1.6375000000000021E-2</c:v>
                </c:pt>
                <c:pt idx="132">
                  <c:v>1.6500000000000056E-2</c:v>
                </c:pt>
                <c:pt idx="133">
                  <c:v>1.6625000000000049E-2</c:v>
                </c:pt>
                <c:pt idx="134">
                  <c:v>1.6750000000000043E-2</c:v>
                </c:pt>
                <c:pt idx="135">
                  <c:v>1.6875000000000043E-2</c:v>
                </c:pt>
                <c:pt idx="136">
                  <c:v>1.7000000000000046E-2</c:v>
                </c:pt>
                <c:pt idx="137">
                  <c:v>1.7125000000000039E-2</c:v>
                </c:pt>
                <c:pt idx="138">
                  <c:v>1.7250000000000033E-2</c:v>
                </c:pt>
                <c:pt idx="139">
                  <c:v>1.7375000000000026E-2</c:v>
                </c:pt>
                <c:pt idx="140">
                  <c:v>1.7500000000000047E-2</c:v>
                </c:pt>
                <c:pt idx="141">
                  <c:v>1.7625000000000047E-2</c:v>
                </c:pt>
                <c:pt idx="142">
                  <c:v>1.7750000000000044E-2</c:v>
                </c:pt>
                <c:pt idx="143">
                  <c:v>1.787500000000003E-2</c:v>
                </c:pt>
                <c:pt idx="144">
                  <c:v>1.8000000000000037E-2</c:v>
                </c:pt>
                <c:pt idx="145">
                  <c:v>1.8125000000000037E-2</c:v>
                </c:pt>
                <c:pt idx="146">
                  <c:v>1.8250000000000037E-2</c:v>
                </c:pt>
                <c:pt idx="147">
                  <c:v>1.8375000000000023E-2</c:v>
                </c:pt>
                <c:pt idx="148">
                  <c:v>1.8500000000000055E-2</c:v>
                </c:pt>
                <c:pt idx="149">
                  <c:v>1.8625000000000041E-2</c:v>
                </c:pt>
                <c:pt idx="150">
                  <c:v>1.8750000000000041E-2</c:v>
                </c:pt>
                <c:pt idx="151">
                  <c:v>1.8875000000000027E-2</c:v>
                </c:pt>
                <c:pt idx="152">
                  <c:v>1.9000000000000041E-2</c:v>
                </c:pt>
                <c:pt idx="153">
                  <c:v>1.9125000000000041E-2</c:v>
                </c:pt>
                <c:pt idx="154">
                  <c:v>1.9250000000000041E-2</c:v>
                </c:pt>
                <c:pt idx="155">
                  <c:v>1.9375000000000021E-2</c:v>
                </c:pt>
                <c:pt idx="156">
                  <c:v>1.9500000000000052E-2</c:v>
                </c:pt>
                <c:pt idx="157">
                  <c:v>1.9625000000000049E-2</c:v>
                </c:pt>
                <c:pt idx="158">
                  <c:v>1.9750000000000045E-2</c:v>
                </c:pt>
                <c:pt idx="159">
                  <c:v>1.9875000000000021E-2</c:v>
                </c:pt>
                <c:pt idx="160">
                  <c:v>2.0000000000000032E-2</c:v>
                </c:pt>
                <c:pt idx="161">
                  <c:v>2.0125000000000014E-2</c:v>
                </c:pt>
                <c:pt idx="162">
                  <c:v>2.0250000000000028E-2</c:v>
                </c:pt>
                <c:pt idx="163">
                  <c:v>2.037500000000006E-2</c:v>
                </c:pt>
                <c:pt idx="164">
                  <c:v>2.0500000000000015E-2</c:v>
                </c:pt>
                <c:pt idx="165">
                  <c:v>2.0625000000000032E-2</c:v>
                </c:pt>
                <c:pt idx="166">
                  <c:v>2.0750000000000011E-2</c:v>
                </c:pt>
                <c:pt idx="167">
                  <c:v>2.0875000000000084E-2</c:v>
                </c:pt>
                <c:pt idx="168">
                  <c:v>2.1000000000000033E-2</c:v>
                </c:pt>
                <c:pt idx="169">
                  <c:v>2.1125000000000015E-2</c:v>
                </c:pt>
                <c:pt idx="170">
                  <c:v>2.1250000000000029E-2</c:v>
                </c:pt>
                <c:pt idx="171">
                  <c:v>2.1375000000000068E-2</c:v>
                </c:pt>
                <c:pt idx="172">
                  <c:v>2.1500000000000016E-2</c:v>
                </c:pt>
                <c:pt idx="173">
                  <c:v>2.162500000000004E-2</c:v>
                </c:pt>
                <c:pt idx="174">
                  <c:v>2.1750000000000012E-2</c:v>
                </c:pt>
                <c:pt idx="175">
                  <c:v>2.1875000000000089E-2</c:v>
                </c:pt>
                <c:pt idx="176">
                  <c:v>2.2000000000000047E-2</c:v>
                </c:pt>
                <c:pt idx="177">
                  <c:v>2.2125000000000016E-2</c:v>
                </c:pt>
                <c:pt idx="178">
                  <c:v>2.2250000000000044E-2</c:v>
                </c:pt>
                <c:pt idx="179">
                  <c:v>2.2375000000000086E-2</c:v>
                </c:pt>
                <c:pt idx="180">
                  <c:v>2.2500000000000058E-2</c:v>
                </c:pt>
                <c:pt idx="181">
                  <c:v>2.2625000000000072E-2</c:v>
                </c:pt>
                <c:pt idx="182">
                  <c:v>2.2750000000000051E-2</c:v>
                </c:pt>
                <c:pt idx="183">
                  <c:v>2.2875000000000111E-2</c:v>
                </c:pt>
                <c:pt idx="184">
                  <c:v>2.3000000000000034E-2</c:v>
                </c:pt>
                <c:pt idx="185">
                  <c:v>2.3125000000000017E-2</c:v>
                </c:pt>
                <c:pt idx="186">
                  <c:v>2.3250000000000035E-2</c:v>
                </c:pt>
                <c:pt idx="187">
                  <c:v>2.3375000000000049E-2</c:v>
                </c:pt>
                <c:pt idx="188">
                  <c:v>2.3500000000000017E-2</c:v>
                </c:pt>
                <c:pt idx="189">
                  <c:v>2.3625000000000035E-2</c:v>
                </c:pt>
                <c:pt idx="190">
                  <c:v>2.3750000000000018E-2</c:v>
                </c:pt>
                <c:pt idx="191">
                  <c:v>2.3875000000000073E-2</c:v>
                </c:pt>
                <c:pt idx="192">
                  <c:v>2.4000000000000035E-2</c:v>
                </c:pt>
                <c:pt idx="193">
                  <c:v>2.4125000000000018E-2</c:v>
                </c:pt>
                <c:pt idx="194">
                  <c:v>2.4250000000000035E-2</c:v>
                </c:pt>
                <c:pt idx="195">
                  <c:v>2.4375000000000056E-2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2.8531695488854658</c:v>
                </c:pt>
                <c:pt idx="2">
                  <c:v>2.4270509831248361</c:v>
                </c:pt>
                <c:pt idx="3">
                  <c:v>1.7633557568774201</c:v>
                </c:pt>
                <c:pt idx="4">
                  <c:v>0.92705098312484269</c:v>
                </c:pt>
                <c:pt idx="5">
                  <c:v>3.6754453647258867E-16</c:v>
                </c:pt>
                <c:pt idx="6">
                  <c:v>-0.92705098312484191</c:v>
                </c:pt>
                <c:pt idx="7">
                  <c:v>-1.7633557568774201</c:v>
                </c:pt>
                <c:pt idx="8">
                  <c:v>-2.4270509831248357</c:v>
                </c:pt>
                <c:pt idx="9">
                  <c:v>-2.8531695488854654</c:v>
                </c:pt>
                <c:pt idx="10">
                  <c:v>-3</c:v>
                </c:pt>
                <c:pt idx="11">
                  <c:v>-2.8531695488854649</c:v>
                </c:pt>
                <c:pt idx="12">
                  <c:v>-2.4270509831248339</c:v>
                </c:pt>
                <c:pt idx="13">
                  <c:v>-1.7633557568774161</c:v>
                </c:pt>
                <c:pt idx="14">
                  <c:v>-0.92705098312483791</c:v>
                </c:pt>
                <c:pt idx="15">
                  <c:v>4.5939814452556125E-15</c:v>
                </c:pt>
                <c:pt idx="16">
                  <c:v>0.92705098312484924</c:v>
                </c:pt>
                <c:pt idx="17">
                  <c:v>1.7633557568774259</c:v>
                </c:pt>
                <c:pt idx="18">
                  <c:v>2.4270509831248384</c:v>
                </c:pt>
                <c:pt idx="19">
                  <c:v>2.8531695488854685</c:v>
                </c:pt>
                <c:pt idx="20">
                  <c:v>3</c:v>
                </c:pt>
                <c:pt idx="21">
                  <c:v>2.8531695488854631</c:v>
                </c:pt>
                <c:pt idx="22">
                  <c:v>2.4270509831248281</c:v>
                </c:pt>
                <c:pt idx="23">
                  <c:v>1.7633557568774121</c:v>
                </c:pt>
                <c:pt idx="24">
                  <c:v>0.92705098312482803</c:v>
                </c:pt>
                <c:pt idx="25">
                  <c:v>-1.4884577945184613E-14</c:v>
                </c:pt>
                <c:pt idx="26">
                  <c:v>-0.92705098312485634</c:v>
                </c:pt>
                <c:pt idx="27">
                  <c:v>-1.7633557568774321</c:v>
                </c:pt>
                <c:pt idx="28">
                  <c:v>-2.4270509831248432</c:v>
                </c:pt>
                <c:pt idx="29">
                  <c:v>-2.853169548885472</c:v>
                </c:pt>
                <c:pt idx="30">
                  <c:v>-3</c:v>
                </c:pt>
                <c:pt idx="31">
                  <c:v>-2.8531695488854614</c:v>
                </c:pt>
                <c:pt idx="32">
                  <c:v>-2.4270509831248241</c:v>
                </c:pt>
                <c:pt idx="33">
                  <c:v>-1.7633557568774041</c:v>
                </c:pt>
                <c:pt idx="34">
                  <c:v>-0.9270509831248237</c:v>
                </c:pt>
                <c:pt idx="35">
                  <c:v>2.5175174445113662E-14</c:v>
                </c:pt>
                <c:pt idx="36">
                  <c:v>0.92705098312486611</c:v>
                </c:pt>
                <c:pt idx="37">
                  <c:v>1.7633557568774401</c:v>
                </c:pt>
                <c:pt idx="38">
                  <c:v>2.4270509831248521</c:v>
                </c:pt>
                <c:pt idx="39">
                  <c:v>2.8531695488854747</c:v>
                </c:pt>
                <c:pt idx="40">
                  <c:v>3</c:v>
                </c:pt>
                <c:pt idx="41">
                  <c:v>2.8531695488854587</c:v>
                </c:pt>
                <c:pt idx="42">
                  <c:v>2.4270509831248184</c:v>
                </c:pt>
                <c:pt idx="43">
                  <c:v>1.7633557568773961</c:v>
                </c:pt>
                <c:pt idx="44">
                  <c:v>0.9270509831248136</c:v>
                </c:pt>
                <c:pt idx="45">
                  <c:v>-3.0136700426841831E-14</c:v>
                </c:pt>
                <c:pt idx="46">
                  <c:v>-0.9270509831248771</c:v>
                </c:pt>
                <c:pt idx="47">
                  <c:v>-1.7633557568774521</c:v>
                </c:pt>
                <c:pt idx="48">
                  <c:v>-2.4270509831248566</c:v>
                </c:pt>
                <c:pt idx="49">
                  <c:v>-2.8531695488854769</c:v>
                </c:pt>
                <c:pt idx="50">
                  <c:v>-3</c:v>
                </c:pt>
                <c:pt idx="51">
                  <c:v>-2.8531695488854547</c:v>
                </c:pt>
                <c:pt idx="52">
                  <c:v>-2.4270509831248108</c:v>
                </c:pt>
                <c:pt idx="53">
                  <c:v>-1.7633557568773961</c:v>
                </c:pt>
                <c:pt idx="54">
                  <c:v>-0.92705098312480883</c:v>
                </c:pt>
                <c:pt idx="55">
                  <c:v>4.0427296926770912E-14</c:v>
                </c:pt>
                <c:pt idx="56">
                  <c:v>0.92705098312488665</c:v>
                </c:pt>
                <c:pt idx="57">
                  <c:v>1.76335575687746</c:v>
                </c:pt>
                <c:pt idx="58">
                  <c:v>2.4270509831248566</c:v>
                </c:pt>
                <c:pt idx="59">
                  <c:v>2.8531695488854805</c:v>
                </c:pt>
                <c:pt idx="60">
                  <c:v>3</c:v>
                </c:pt>
                <c:pt idx="61">
                  <c:v>2.8531695488854498</c:v>
                </c:pt>
                <c:pt idx="62">
                  <c:v>2.4270509831248028</c:v>
                </c:pt>
                <c:pt idx="63">
                  <c:v>1.7633557568773877</c:v>
                </c:pt>
                <c:pt idx="64">
                  <c:v>0.92705098312479961</c:v>
                </c:pt>
                <c:pt idx="65">
                  <c:v>-5.0717893426699841E-14</c:v>
                </c:pt>
                <c:pt idx="66">
                  <c:v>-0.92705098312487644</c:v>
                </c:pt>
                <c:pt idx="67">
                  <c:v>-1.7633557568774521</c:v>
                </c:pt>
                <c:pt idx="68">
                  <c:v>-2.427050983124861</c:v>
                </c:pt>
                <c:pt idx="69">
                  <c:v>-2.8531695488854822</c:v>
                </c:pt>
                <c:pt idx="70">
                  <c:v>-3</c:v>
                </c:pt>
                <c:pt idx="71">
                  <c:v>-2.8531695488854547</c:v>
                </c:pt>
                <c:pt idx="72">
                  <c:v>-2.4270509831248113</c:v>
                </c:pt>
                <c:pt idx="73">
                  <c:v>-1.7633557568773781</c:v>
                </c:pt>
                <c:pt idx="74">
                  <c:v>-0.92705098312478962</c:v>
                </c:pt>
                <c:pt idx="75">
                  <c:v>3.9692207853825677E-14</c:v>
                </c:pt>
                <c:pt idx="76">
                  <c:v>0.92705098312488565</c:v>
                </c:pt>
                <c:pt idx="77">
                  <c:v>1.76335575687746</c:v>
                </c:pt>
                <c:pt idx="78">
                  <c:v>2.4270509831248699</c:v>
                </c:pt>
                <c:pt idx="79">
                  <c:v>2.8531695488854845</c:v>
                </c:pt>
                <c:pt idx="80">
                  <c:v>3</c:v>
                </c:pt>
                <c:pt idx="81">
                  <c:v>2.8531695488854503</c:v>
                </c:pt>
                <c:pt idx="82">
                  <c:v>2.4270509831248028</c:v>
                </c:pt>
                <c:pt idx="83">
                  <c:v>1.7633557568773701</c:v>
                </c:pt>
                <c:pt idx="84">
                  <c:v>0.92705098312477963</c:v>
                </c:pt>
                <c:pt idx="85">
                  <c:v>-4.9982804353754644E-14</c:v>
                </c:pt>
                <c:pt idx="86">
                  <c:v>-0.92705098312489564</c:v>
                </c:pt>
                <c:pt idx="87">
                  <c:v>-1.763355756877468</c:v>
                </c:pt>
                <c:pt idx="88">
                  <c:v>-2.4270509831248752</c:v>
                </c:pt>
                <c:pt idx="89">
                  <c:v>-2.853169548885488</c:v>
                </c:pt>
                <c:pt idx="90">
                  <c:v>-3</c:v>
                </c:pt>
                <c:pt idx="91">
                  <c:v>-2.8531695488854472</c:v>
                </c:pt>
                <c:pt idx="92">
                  <c:v>-2.4270509831247979</c:v>
                </c:pt>
                <c:pt idx="93">
                  <c:v>-1.7633557568773621</c:v>
                </c:pt>
                <c:pt idx="94">
                  <c:v>-0.92705098312476952</c:v>
                </c:pt>
                <c:pt idx="95">
                  <c:v>6.0273400853683712E-14</c:v>
                </c:pt>
                <c:pt idx="96">
                  <c:v>0.92705098312490453</c:v>
                </c:pt>
                <c:pt idx="97">
                  <c:v>1.763355756877476</c:v>
                </c:pt>
                <c:pt idx="98">
                  <c:v>2.4270509831248792</c:v>
                </c:pt>
                <c:pt idx="99">
                  <c:v>2.853169548885484</c:v>
                </c:pt>
                <c:pt idx="100">
                  <c:v>3</c:v>
                </c:pt>
                <c:pt idx="101">
                  <c:v>2.8531695488854441</c:v>
                </c:pt>
                <c:pt idx="102">
                  <c:v>2.4270509831247935</c:v>
                </c:pt>
                <c:pt idx="103">
                  <c:v>1.7633557568773541</c:v>
                </c:pt>
                <c:pt idx="104">
                  <c:v>0.92705098312475998</c:v>
                </c:pt>
                <c:pt idx="105">
                  <c:v>-7.0563997353612755E-14</c:v>
                </c:pt>
                <c:pt idx="106">
                  <c:v>-0.92705098312491452</c:v>
                </c:pt>
                <c:pt idx="107">
                  <c:v>-1.763355756877484</c:v>
                </c:pt>
                <c:pt idx="108">
                  <c:v>-2.4270509831248863</c:v>
                </c:pt>
                <c:pt idx="109">
                  <c:v>-2.8531695488854956</c:v>
                </c:pt>
                <c:pt idx="110">
                  <c:v>-3</c:v>
                </c:pt>
                <c:pt idx="111">
                  <c:v>-2.8531695488854418</c:v>
                </c:pt>
                <c:pt idx="112">
                  <c:v>-2.427050983124786</c:v>
                </c:pt>
                <c:pt idx="113">
                  <c:v>-1.7633557568773459</c:v>
                </c:pt>
                <c:pt idx="114">
                  <c:v>-0.92705098312475009</c:v>
                </c:pt>
                <c:pt idx="115">
                  <c:v>8.0854593853541748E-14</c:v>
                </c:pt>
                <c:pt idx="116">
                  <c:v>0.92705098312492407</c:v>
                </c:pt>
                <c:pt idx="117">
                  <c:v>1.763355756877494</c:v>
                </c:pt>
                <c:pt idx="118">
                  <c:v>2.4270509831248939</c:v>
                </c:pt>
                <c:pt idx="119">
                  <c:v>2.8531695488855</c:v>
                </c:pt>
                <c:pt idx="120">
                  <c:v>3</c:v>
                </c:pt>
                <c:pt idx="121">
                  <c:v>2.8531695488854401</c:v>
                </c:pt>
                <c:pt idx="122">
                  <c:v>2.4270509831247793</c:v>
                </c:pt>
                <c:pt idx="123">
                  <c:v>1.7633557568773377</c:v>
                </c:pt>
                <c:pt idx="124">
                  <c:v>0.92705098312474021</c:v>
                </c:pt>
                <c:pt idx="125">
                  <c:v>-9.1145190353470778E-14</c:v>
                </c:pt>
                <c:pt idx="126">
                  <c:v>-0.92705098312491352</c:v>
                </c:pt>
                <c:pt idx="127">
                  <c:v>-1.763355756877484</c:v>
                </c:pt>
                <c:pt idx="128">
                  <c:v>-2.4270509831248859</c:v>
                </c:pt>
                <c:pt idx="129">
                  <c:v>-2.8531695488854956</c:v>
                </c:pt>
                <c:pt idx="130">
                  <c:v>-3</c:v>
                </c:pt>
                <c:pt idx="131">
                  <c:v>-2.8531695488854423</c:v>
                </c:pt>
                <c:pt idx="132">
                  <c:v>-2.4270509831247868</c:v>
                </c:pt>
                <c:pt idx="133">
                  <c:v>-1.7633557568773461</c:v>
                </c:pt>
                <c:pt idx="134">
                  <c:v>-0.92705098312475076</c:v>
                </c:pt>
                <c:pt idx="135">
                  <c:v>1.0143578685339978E-13</c:v>
                </c:pt>
                <c:pt idx="136">
                  <c:v>0.9270509831249234</c:v>
                </c:pt>
                <c:pt idx="137">
                  <c:v>1.763355756877492</c:v>
                </c:pt>
                <c:pt idx="138">
                  <c:v>2.4270509831248939</c:v>
                </c:pt>
                <c:pt idx="139">
                  <c:v>2.8531695488855</c:v>
                </c:pt>
                <c:pt idx="140">
                  <c:v>3</c:v>
                </c:pt>
                <c:pt idx="141">
                  <c:v>2.8531695488854401</c:v>
                </c:pt>
                <c:pt idx="142">
                  <c:v>2.4270509831247797</c:v>
                </c:pt>
                <c:pt idx="143">
                  <c:v>1.7633557568773381</c:v>
                </c:pt>
                <c:pt idx="144">
                  <c:v>0.9270509831247411</c:v>
                </c:pt>
                <c:pt idx="145">
                  <c:v>-1.1172638335332864E-13</c:v>
                </c:pt>
                <c:pt idx="146">
                  <c:v>-0.92705098312493328</c:v>
                </c:pt>
                <c:pt idx="147">
                  <c:v>-1.763355756877502</c:v>
                </c:pt>
                <c:pt idx="148">
                  <c:v>-2.4270509831249027</c:v>
                </c:pt>
                <c:pt idx="149">
                  <c:v>-2.8531695488855013</c:v>
                </c:pt>
                <c:pt idx="150">
                  <c:v>-3</c:v>
                </c:pt>
                <c:pt idx="151">
                  <c:v>-2.8531695488854369</c:v>
                </c:pt>
                <c:pt idx="152">
                  <c:v>-2.4270509831247753</c:v>
                </c:pt>
                <c:pt idx="153">
                  <c:v>-1.7633557568773299</c:v>
                </c:pt>
                <c:pt idx="154">
                  <c:v>-0.92705098312473133</c:v>
                </c:pt>
                <c:pt idx="155">
                  <c:v>1.0070069778045425E-13</c:v>
                </c:pt>
                <c:pt idx="156">
                  <c:v>0.92705098312494316</c:v>
                </c:pt>
                <c:pt idx="157">
                  <c:v>1.7633557568775104</c:v>
                </c:pt>
                <c:pt idx="158">
                  <c:v>2.4270509831249107</c:v>
                </c:pt>
                <c:pt idx="159">
                  <c:v>2.8531695488855036</c:v>
                </c:pt>
                <c:pt idx="160">
                  <c:v>3</c:v>
                </c:pt>
                <c:pt idx="161">
                  <c:v>2.8531695488854316</c:v>
                </c:pt>
                <c:pt idx="162">
                  <c:v>2.4270509831247695</c:v>
                </c:pt>
                <c:pt idx="163">
                  <c:v>1.7633557568773217</c:v>
                </c:pt>
                <c:pt idx="164">
                  <c:v>0.92705098312472145</c:v>
                </c:pt>
                <c:pt idx="165">
                  <c:v>-1.1099129428038353E-13</c:v>
                </c:pt>
                <c:pt idx="166">
                  <c:v>-0.92705098312495249</c:v>
                </c:pt>
                <c:pt idx="167">
                  <c:v>-1.7633557568775189</c:v>
                </c:pt>
                <c:pt idx="168">
                  <c:v>-2.427050983124917</c:v>
                </c:pt>
                <c:pt idx="169">
                  <c:v>-2.8531695488855013</c:v>
                </c:pt>
                <c:pt idx="170">
                  <c:v>-3</c:v>
                </c:pt>
                <c:pt idx="171">
                  <c:v>-2.8531695488854281</c:v>
                </c:pt>
                <c:pt idx="172">
                  <c:v>-2.4270509831247624</c:v>
                </c:pt>
                <c:pt idx="173">
                  <c:v>-1.7633557568773135</c:v>
                </c:pt>
                <c:pt idx="174">
                  <c:v>-0.927050983124732</c:v>
                </c:pt>
                <c:pt idx="175">
                  <c:v>1.2128189078031237E-13</c:v>
                </c:pt>
                <c:pt idx="176">
                  <c:v>0.92705098312496259</c:v>
                </c:pt>
                <c:pt idx="177">
                  <c:v>1.7633557568775269</c:v>
                </c:pt>
                <c:pt idx="178">
                  <c:v>2.4270509831249227</c:v>
                </c:pt>
                <c:pt idx="179">
                  <c:v>2.8531695488855036</c:v>
                </c:pt>
                <c:pt idx="180">
                  <c:v>3</c:v>
                </c:pt>
                <c:pt idx="181">
                  <c:v>2.853169548885425</c:v>
                </c:pt>
                <c:pt idx="182">
                  <c:v>2.4270509831247562</c:v>
                </c:pt>
                <c:pt idx="183">
                  <c:v>1.7633557568773051</c:v>
                </c:pt>
                <c:pt idx="184">
                  <c:v>0.92705098312472212</c:v>
                </c:pt>
                <c:pt idx="185">
                  <c:v>-1.3157248728024091E-13</c:v>
                </c:pt>
                <c:pt idx="186">
                  <c:v>-0.92705098312497269</c:v>
                </c:pt>
                <c:pt idx="187">
                  <c:v>-1.7633557568775351</c:v>
                </c:pt>
                <c:pt idx="188">
                  <c:v>-2.4270509831249267</c:v>
                </c:pt>
                <c:pt idx="189">
                  <c:v>-2.8531695488855062</c:v>
                </c:pt>
                <c:pt idx="190">
                  <c:v>-3</c:v>
                </c:pt>
                <c:pt idx="191">
                  <c:v>-2.8531695488854232</c:v>
                </c:pt>
                <c:pt idx="192">
                  <c:v>-2.4270509831247513</c:v>
                </c:pt>
                <c:pt idx="193">
                  <c:v>-1.7633557568773139</c:v>
                </c:pt>
                <c:pt idx="194">
                  <c:v>-0.92705098312471268</c:v>
                </c:pt>
                <c:pt idx="195">
                  <c:v>1.418630837801703E-13</c:v>
                </c:pt>
                <c:pt idx="196">
                  <c:v>0.92705098312498224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5-C5E8-4D25-A101-2D52BB3D1F9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1.2500000000000035E-4</c:v>
                </c:pt>
                <c:pt idx="2">
                  <c:v>2.5000000000000071E-4</c:v>
                </c:pt>
                <c:pt idx="3">
                  <c:v>3.7500000000000104E-4</c:v>
                </c:pt>
                <c:pt idx="4">
                  <c:v>5.0000000000000099E-4</c:v>
                </c:pt>
                <c:pt idx="5">
                  <c:v>6.2500000000000164E-4</c:v>
                </c:pt>
                <c:pt idx="6">
                  <c:v>7.5000000000000175E-4</c:v>
                </c:pt>
                <c:pt idx="7">
                  <c:v>8.7500000000000262E-4</c:v>
                </c:pt>
                <c:pt idx="8">
                  <c:v>1.0000000000000024E-3</c:v>
                </c:pt>
                <c:pt idx="9">
                  <c:v>1.1250000000000014E-3</c:v>
                </c:pt>
                <c:pt idx="10">
                  <c:v>1.2500000000000028E-3</c:v>
                </c:pt>
                <c:pt idx="11">
                  <c:v>1.3750000000000034E-3</c:v>
                </c:pt>
                <c:pt idx="12">
                  <c:v>1.5000000000000037E-3</c:v>
                </c:pt>
                <c:pt idx="13">
                  <c:v>1.6250000000000045E-3</c:v>
                </c:pt>
                <c:pt idx="14">
                  <c:v>1.7500000000000048E-3</c:v>
                </c:pt>
                <c:pt idx="15">
                  <c:v>1.8750000000000049E-3</c:v>
                </c:pt>
                <c:pt idx="16">
                  <c:v>2.0000000000000052E-3</c:v>
                </c:pt>
                <c:pt idx="17">
                  <c:v>2.1250000000000058E-3</c:v>
                </c:pt>
                <c:pt idx="18">
                  <c:v>2.2500000000000037E-3</c:v>
                </c:pt>
                <c:pt idx="19">
                  <c:v>2.3750000000000008E-3</c:v>
                </c:pt>
                <c:pt idx="20">
                  <c:v>2.5000000000000074E-3</c:v>
                </c:pt>
                <c:pt idx="21">
                  <c:v>2.6250000000000062E-3</c:v>
                </c:pt>
                <c:pt idx="22">
                  <c:v>2.7500000000000046E-3</c:v>
                </c:pt>
                <c:pt idx="23">
                  <c:v>2.8750000000000034E-3</c:v>
                </c:pt>
                <c:pt idx="24">
                  <c:v>3.0000000000000083E-3</c:v>
                </c:pt>
                <c:pt idx="25">
                  <c:v>3.1250000000000088E-3</c:v>
                </c:pt>
                <c:pt idx="26">
                  <c:v>3.250000000000009E-3</c:v>
                </c:pt>
                <c:pt idx="27">
                  <c:v>3.3750000000000039E-3</c:v>
                </c:pt>
                <c:pt idx="28">
                  <c:v>3.5000000000000087E-3</c:v>
                </c:pt>
                <c:pt idx="29">
                  <c:v>3.6250000000000097E-3</c:v>
                </c:pt>
                <c:pt idx="30">
                  <c:v>3.7500000000000098E-3</c:v>
                </c:pt>
                <c:pt idx="31">
                  <c:v>3.8750000000000052E-3</c:v>
                </c:pt>
                <c:pt idx="32">
                  <c:v>4.0000000000000114E-3</c:v>
                </c:pt>
                <c:pt idx="33">
                  <c:v>4.1250000000000028E-3</c:v>
                </c:pt>
                <c:pt idx="34">
                  <c:v>4.2500000000000124E-3</c:v>
                </c:pt>
                <c:pt idx="35">
                  <c:v>4.3750000000000082E-3</c:v>
                </c:pt>
                <c:pt idx="36">
                  <c:v>4.5000000000000092E-3</c:v>
                </c:pt>
                <c:pt idx="37">
                  <c:v>4.6250000000000024E-3</c:v>
                </c:pt>
                <c:pt idx="38">
                  <c:v>4.7500000000000094E-3</c:v>
                </c:pt>
                <c:pt idx="39">
                  <c:v>4.875000000000013E-3</c:v>
                </c:pt>
                <c:pt idx="40">
                  <c:v>5.0000000000000131E-3</c:v>
                </c:pt>
                <c:pt idx="41">
                  <c:v>5.1250000000000037E-3</c:v>
                </c:pt>
                <c:pt idx="42">
                  <c:v>5.2500000000000133E-3</c:v>
                </c:pt>
                <c:pt idx="43">
                  <c:v>5.3750000000000134E-3</c:v>
                </c:pt>
                <c:pt idx="44">
                  <c:v>5.5000000000000153E-3</c:v>
                </c:pt>
                <c:pt idx="45">
                  <c:v>5.6250000000000076E-3</c:v>
                </c:pt>
                <c:pt idx="46">
                  <c:v>5.7500000000000129E-3</c:v>
                </c:pt>
                <c:pt idx="47">
                  <c:v>5.8750000000000139E-3</c:v>
                </c:pt>
                <c:pt idx="48">
                  <c:v>6.0000000000000157E-3</c:v>
                </c:pt>
                <c:pt idx="49">
                  <c:v>6.1250000000000089E-3</c:v>
                </c:pt>
                <c:pt idx="50">
                  <c:v>6.2500000000000177E-3</c:v>
                </c:pt>
                <c:pt idx="51">
                  <c:v>6.3750000000000187E-3</c:v>
                </c:pt>
                <c:pt idx="52">
                  <c:v>6.5000000000000162E-3</c:v>
                </c:pt>
                <c:pt idx="53">
                  <c:v>6.6250000000000094E-3</c:v>
                </c:pt>
                <c:pt idx="54">
                  <c:v>6.7500000000000173E-3</c:v>
                </c:pt>
                <c:pt idx="55">
                  <c:v>6.8750000000000148E-3</c:v>
                </c:pt>
                <c:pt idx="56">
                  <c:v>7.0000000000000158E-3</c:v>
                </c:pt>
                <c:pt idx="57">
                  <c:v>7.1250000000000098E-3</c:v>
                </c:pt>
                <c:pt idx="58">
                  <c:v>7.2500000000000177E-3</c:v>
                </c:pt>
                <c:pt idx="59">
                  <c:v>7.3750000000000187E-3</c:v>
                </c:pt>
                <c:pt idx="60">
                  <c:v>7.5000000000000205E-3</c:v>
                </c:pt>
                <c:pt idx="61">
                  <c:v>7.6250000000000094E-3</c:v>
                </c:pt>
                <c:pt idx="62">
                  <c:v>7.7500000000000216E-3</c:v>
                </c:pt>
                <c:pt idx="63">
                  <c:v>7.8750000000000191E-3</c:v>
                </c:pt>
                <c:pt idx="64">
                  <c:v>8.0000000000000227E-3</c:v>
                </c:pt>
                <c:pt idx="65">
                  <c:v>8.1250000000000228E-3</c:v>
                </c:pt>
                <c:pt idx="66">
                  <c:v>8.2500000000000229E-3</c:v>
                </c:pt>
                <c:pt idx="67">
                  <c:v>8.3750000000000387E-3</c:v>
                </c:pt>
                <c:pt idx="68">
                  <c:v>8.5000000000000266E-3</c:v>
                </c:pt>
                <c:pt idx="69">
                  <c:v>8.6250000000000267E-3</c:v>
                </c:pt>
                <c:pt idx="70">
                  <c:v>8.7500000000000147E-3</c:v>
                </c:pt>
                <c:pt idx="71">
                  <c:v>8.8750000000000426E-3</c:v>
                </c:pt>
                <c:pt idx="72">
                  <c:v>9.0000000000000184E-3</c:v>
                </c:pt>
                <c:pt idx="73">
                  <c:v>9.1250000000000185E-3</c:v>
                </c:pt>
                <c:pt idx="74">
                  <c:v>9.2500000000000186E-3</c:v>
                </c:pt>
                <c:pt idx="75">
                  <c:v>9.3750000000000396E-3</c:v>
                </c:pt>
                <c:pt idx="76">
                  <c:v>9.5000000000000206E-3</c:v>
                </c:pt>
                <c:pt idx="77">
                  <c:v>9.6250000000000068E-3</c:v>
                </c:pt>
                <c:pt idx="78">
                  <c:v>9.7500000000000277E-3</c:v>
                </c:pt>
                <c:pt idx="79">
                  <c:v>9.8750000000000435E-3</c:v>
                </c:pt>
                <c:pt idx="80">
                  <c:v>1.0000000000000016E-2</c:v>
                </c:pt>
                <c:pt idx="81">
                  <c:v>1.0125000000000014E-2</c:v>
                </c:pt>
                <c:pt idx="82">
                  <c:v>1.0250000000000007E-2</c:v>
                </c:pt>
                <c:pt idx="83">
                  <c:v>1.0375000000000007E-2</c:v>
                </c:pt>
                <c:pt idx="84">
                  <c:v>1.0500000000000028E-2</c:v>
                </c:pt>
                <c:pt idx="85">
                  <c:v>1.0625000000000018E-2</c:v>
                </c:pt>
                <c:pt idx="86">
                  <c:v>1.075000000000002E-2</c:v>
                </c:pt>
                <c:pt idx="87">
                  <c:v>1.0875000000000018E-2</c:v>
                </c:pt>
                <c:pt idx="88">
                  <c:v>1.1000000000000041E-2</c:v>
                </c:pt>
                <c:pt idx="89">
                  <c:v>1.1125000000000031E-2</c:v>
                </c:pt>
                <c:pt idx="90">
                  <c:v>1.1250000000000029E-2</c:v>
                </c:pt>
                <c:pt idx="91">
                  <c:v>1.1375000000000029E-2</c:v>
                </c:pt>
                <c:pt idx="92">
                  <c:v>1.1500000000000043E-2</c:v>
                </c:pt>
                <c:pt idx="93">
                  <c:v>1.1625000000000042E-2</c:v>
                </c:pt>
                <c:pt idx="94">
                  <c:v>1.1750000000000036E-2</c:v>
                </c:pt>
                <c:pt idx="95">
                  <c:v>1.187500000000003E-2</c:v>
                </c:pt>
                <c:pt idx="96">
                  <c:v>1.2000000000000019E-2</c:v>
                </c:pt>
                <c:pt idx="97">
                  <c:v>1.2125000000000018E-2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1.2500000000000032E-2</c:v>
                </c:pt>
                <c:pt idx="101">
                  <c:v>1.2625000000000018E-2</c:v>
                </c:pt>
                <c:pt idx="102">
                  <c:v>1.275000000000002E-2</c:v>
                </c:pt>
                <c:pt idx="103">
                  <c:v>1.2875000000000011E-2</c:v>
                </c:pt>
                <c:pt idx="104">
                  <c:v>1.3000000000000036E-2</c:v>
                </c:pt>
                <c:pt idx="105">
                  <c:v>1.3125000000000034E-2</c:v>
                </c:pt>
                <c:pt idx="106">
                  <c:v>1.3250000000000029E-2</c:v>
                </c:pt>
                <c:pt idx="107">
                  <c:v>1.3375000000000024E-2</c:v>
                </c:pt>
                <c:pt idx="108">
                  <c:v>1.3500000000000043E-2</c:v>
                </c:pt>
                <c:pt idx="109">
                  <c:v>1.3625000000000038E-2</c:v>
                </c:pt>
                <c:pt idx="110">
                  <c:v>1.3750000000000031E-2</c:v>
                </c:pt>
                <c:pt idx="111">
                  <c:v>1.387500000000003E-2</c:v>
                </c:pt>
                <c:pt idx="112">
                  <c:v>1.4000000000000021E-2</c:v>
                </c:pt>
                <c:pt idx="113">
                  <c:v>1.4125000000000021E-2</c:v>
                </c:pt>
                <c:pt idx="114">
                  <c:v>1.425000000000002E-2</c:v>
                </c:pt>
                <c:pt idx="115">
                  <c:v>1.4375000000000011E-2</c:v>
                </c:pt>
                <c:pt idx="116">
                  <c:v>1.4500000000000032E-2</c:v>
                </c:pt>
                <c:pt idx="117">
                  <c:v>1.4625000000000022E-2</c:v>
                </c:pt>
                <c:pt idx="118">
                  <c:v>1.475000000000002E-2</c:v>
                </c:pt>
                <c:pt idx="119">
                  <c:v>1.4875000000000011E-2</c:v>
                </c:pt>
                <c:pt idx="120">
                  <c:v>1.5000000000000036E-2</c:v>
                </c:pt>
                <c:pt idx="121">
                  <c:v>1.5125000000000029E-2</c:v>
                </c:pt>
                <c:pt idx="122">
                  <c:v>1.5250000000000029E-2</c:v>
                </c:pt>
                <c:pt idx="123">
                  <c:v>1.5375000000000024E-2</c:v>
                </c:pt>
                <c:pt idx="124">
                  <c:v>1.5500000000000045E-2</c:v>
                </c:pt>
                <c:pt idx="125">
                  <c:v>1.5625000000000035E-2</c:v>
                </c:pt>
                <c:pt idx="126">
                  <c:v>1.5750000000000021E-2</c:v>
                </c:pt>
                <c:pt idx="127">
                  <c:v>1.5875000000000021E-2</c:v>
                </c:pt>
                <c:pt idx="128">
                  <c:v>1.6000000000000038E-2</c:v>
                </c:pt>
                <c:pt idx="129">
                  <c:v>1.6125000000000039E-2</c:v>
                </c:pt>
                <c:pt idx="130">
                  <c:v>1.6250000000000035E-2</c:v>
                </c:pt>
                <c:pt idx="131">
                  <c:v>1.6375000000000021E-2</c:v>
                </c:pt>
                <c:pt idx="132">
                  <c:v>1.6500000000000056E-2</c:v>
                </c:pt>
                <c:pt idx="133">
                  <c:v>1.6625000000000049E-2</c:v>
                </c:pt>
                <c:pt idx="134">
                  <c:v>1.6750000000000043E-2</c:v>
                </c:pt>
                <c:pt idx="135">
                  <c:v>1.6875000000000043E-2</c:v>
                </c:pt>
                <c:pt idx="136">
                  <c:v>1.7000000000000046E-2</c:v>
                </c:pt>
                <c:pt idx="137">
                  <c:v>1.7125000000000039E-2</c:v>
                </c:pt>
                <c:pt idx="138">
                  <c:v>1.7250000000000033E-2</c:v>
                </c:pt>
                <c:pt idx="139">
                  <c:v>1.7375000000000026E-2</c:v>
                </c:pt>
                <c:pt idx="140">
                  <c:v>1.7500000000000047E-2</c:v>
                </c:pt>
                <c:pt idx="141">
                  <c:v>1.7625000000000047E-2</c:v>
                </c:pt>
                <c:pt idx="142">
                  <c:v>1.7750000000000044E-2</c:v>
                </c:pt>
                <c:pt idx="143">
                  <c:v>1.787500000000003E-2</c:v>
                </c:pt>
                <c:pt idx="144">
                  <c:v>1.8000000000000037E-2</c:v>
                </c:pt>
                <c:pt idx="145">
                  <c:v>1.8125000000000037E-2</c:v>
                </c:pt>
                <c:pt idx="146">
                  <c:v>1.8250000000000037E-2</c:v>
                </c:pt>
                <c:pt idx="147">
                  <c:v>1.8375000000000023E-2</c:v>
                </c:pt>
                <c:pt idx="148">
                  <c:v>1.8500000000000055E-2</c:v>
                </c:pt>
                <c:pt idx="149">
                  <c:v>1.8625000000000041E-2</c:v>
                </c:pt>
                <c:pt idx="150">
                  <c:v>1.8750000000000041E-2</c:v>
                </c:pt>
                <c:pt idx="151">
                  <c:v>1.8875000000000027E-2</c:v>
                </c:pt>
                <c:pt idx="152">
                  <c:v>1.9000000000000041E-2</c:v>
                </c:pt>
                <c:pt idx="153">
                  <c:v>1.9125000000000041E-2</c:v>
                </c:pt>
                <c:pt idx="154">
                  <c:v>1.9250000000000041E-2</c:v>
                </c:pt>
                <c:pt idx="155">
                  <c:v>1.9375000000000021E-2</c:v>
                </c:pt>
                <c:pt idx="156">
                  <c:v>1.9500000000000052E-2</c:v>
                </c:pt>
                <c:pt idx="157">
                  <c:v>1.9625000000000049E-2</c:v>
                </c:pt>
                <c:pt idx="158">
                  <c:v>1.9750000000000045E-2</c:v>
                </c:pt>
                <c:pt idx="159">
                  <c:v>1.9875000000000021E-2</c:v>
                </c:pt>
                <c:pt idx="160">
                  <c:v>2.0000000000000032E-2</c:v>
                </c:pt>
                <c:pt idx="161">
                  <c:v>2.0125000000000014E-2</c:v>
                </c:pt>
                <c:pt idx="162">
                  <c:v>2.0250000000000028E-2</c:v>
                </c:pt>
                <c:pt idx="163">
                  <c:v>2.037500000000006E-2</c:v>
                </c:pt>
                <c:pt idx="164">
                  <c:v>2.0500000000000015E-2</c:v>
                </c:pt>
                <c:pt idx="165">
                  <c:v>2.0625000000000032E-2</c:v>
                </c:pt>
                <c:pt idx="166">
                  <c:v>2.0750000000000011E-2</c:v>
                </c:pt>
                <c:pt idx="167">
                  <c:v>2.0875000000000084E-2</c:v>
                </c:pt>
                <c:pt idx="168">
                  <c:v>2.1000000000000033E-2</c:v>
                </c:pt>
                <c:pt idx="169">
                  <c:v>2.1125000000000015E-2</c:v>
                </c:pt>
                <c:pt idx="170">
                  <c:v>2.1250000000000029E-2</c:v>
                </c:pt>
                <c:pt idx="171">
                  <c:v>2.1375000000000068E-2</c:v>
                </c:pt>
                <c:pt idx="172">
                  <c:v>2.1500000000000016E-2</c:v>
                </c:pt>
                <c:pt idx="173">
                  <c:v>2.162500000000004E-2</c:v>
                </c:pt>
                <c:pt idx="174">
                  <c:v>2.1750000000000012E-2</c:v>
                </c:pt>
                <c:pt idx="175">
                  <c:v>2.1875000000000089E-2</c:v>
                </c:pt>
                <c:pt idx="176">
                  <c:v>2.2000000000000047E-2</c:v>
                </c:pt>
                <c:pt idx="177">
                  <c:v>2.2125000000000016E-2</c:v>
                </c:pt>
                <c:pt idx="178">
                  <c:v>2.2250000000000044E-2</c:v>
                </c:pt>
                <c:pt idx="179">
                  <c:v>2.2375000000000086E-2</c:v>
                </c:pt>
                <c:pt idx="180">
                  <c:v>2.2500000000000058E-2</c:v>
                </c:pt>
                <c:pt idx="181">
                  <c:v>2.2625000000000072E-2</c:v>
                </c:pt>
                <c:pt idx="182">
                  <c:v>2.2750000000000051E-2</c:v>
                </c:pt>
                <c:pt idx="183">
                  <c:v>2.2875000000000111E-2</c:v>
                </c:pt>
                <c:pt idx="184">
                  <c:v>2.3000000000000034E-2</c:v>
                </c:pt>
                <c:pt idx="185">
                  <c:v>2.3125000000000017E-2</c:v>
                </c:pt>
                <c:pt idx="186">
                  <c:v>2.3250000000000035E-2</c:v>
                </c:pt>
                <c:pt idx="187">
                  <c:v>2.3375000000000049E-2</c:v>
                </c:pt>
                <c:pt idx="188">
                  <c:v>2.3500000000000017E-2</c:v>
                </c:pt>
                <c:pt idx="189">
                  <c:v>2.3625000000000035E-2</c:v>
                </c:pt>
                <c:pt idx="190">
                  <c:v>2.3750000000000018E-2</c:v>
                </c:pt>
                <c:pt idx="191">
                  <c:v>2.3875000000000073E-2</c:v>
                </c:pt>
                <c:pt idx="192">
                  <c:v>2.4000000000000035E-2</c:v>
                </c:pt>
                <c:pt idx="193">
                  <c:v>2.4125000000000018E-2</c:v>
                </c:pt>
                <c:pt idx="194">
                  <c:v>2.4250000000000035E-2</c:v>
                </c:pt>
                <c:pt idx="195">
                  <c:v>2.4375000000000056E-2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Hoja1!$C$2:$C$198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2.8145740077674586</c:v>
                </c:pt>
                <c:pt idx="2">
                  <c:v>2.281217896800098</c:v>
                </c:pt>
                <c:pt idx="3">
                  <c:v>1.4658637244908657</c:v>
                </c:pt>
                <c:pt idx="4">
                  <c:v>0.46930339512069363</c:v>
                </c:pt>
                <c:pt idx="5">
                  <c:v>-0.58527096604838547</c:v>
                </c:pt>
                <c:pt idx="6">
                  <c:v>-1.5674956941478437</c:v>
                </c:pt>
                <c:pt idx="7">
                  <c:v>-2.3559507926422341</c:v>
                </c:pt>
                <c:pt idx="8">
                  <c:v>-2.8531695488854654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-2.2029675283070618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2.4270509831248384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1.2559792126122731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-1.7633557568774321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-2.9792053708647721</c:v>
                </c:pt>
                <c:pt idx="28">
                  <c:v>-2.6730195725651007</c:v>
                </c:pt>
                <c:pt idx="29">
                  <c:v>-2.036402236598803</c:v>
                </c:pt>
                <c:pt idx="30">
                  <c:v>-1.1480502970952522</c:v>
                </c:pt>
                <c:pt idx="31">
                  <c:v>-0.11777944727718688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1.9483441449905361</c:v>
                </c:pt>
                <c:pt idx="39">
                  <c:v>1.038351171232452</c:v>
                </c:pt>
                <c:pt idx="40">
                  <c:v>-3.0136700426841831E-14</c:v>
                </c:pt>
                <c:pt idx="41">
                  <c:v>-1.0383511712325104</c:v>
                </c:pt>
                <c:pt idx="42">
                  <c:v>-1.9483441449905778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-1.8572818479294728</c:v>
                </c:pt>
                <c:pt idx="48">
                  <c:v>-0.92705098312480883</c:v>
                </c:pt>
                <c:pt idx="49">
                  <c:v>0.11777944727724174</c:v>
                </c:pt>
                <c:pt idx="50">
                  <c:v>1.148050297095303</c:v>
                </c:pt>
                <c:pt idx="51">
                  <c:v>2.036402236598843</c:v>
                </c:pt>
                <c:pt idx="52">
                  <c:v>2.6730195725651211</c:v>
                </c:pt>
                <c:pt idx="53">
                  <c:v>2.979205370864777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1.7633557568773877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-1.2559792126123179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-2.8873657093609344</c:v>
                </c:pt>
                <c:pt idx="64">
                  <c:v>-2.4270509831248113</c:v>
                </c:pt>
                <c:pt idx="65">
                  <c:v>-1.6667106990587701</c:v>
                </c:pt>
                <c:pt idx="66">
                  <c:v>-0.70033609156767107</c:v>
                </c:pt>
                <c:pt idx="67">
                  <c:v>0.35261219237356023</c:v>
                </c:pt>
                <c:pt idx="68">
                  <c:v>1.3619714992186818</c:v>
                </c:pt>
                <c:pt idx="69">
                  <c:v>2.2029675283070951</c:v>
                </c:pt>
                <c:pt idx="70">
                  <c:v>2.7716385975338778</c:v>
                </c:pt>
                <c:pt idx="71">
                  <c:v>2.9976871087221753</c:v>
                </c:pt>
                <c:pt idx="72">
                  <c:v>2.8531695488854503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0.58527096604833362</c:v>
                </c:pt>
                <c:pt idx="76">
                  <c:v>-0.46930339512074554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-2.8145740077674763</c:v>
                </c:pt>
                <c:pt idx="80">
                  <c:v>-3</c:v>
                </c:pt>
                <c:pt idx="81">
                  <c:v>-2.814574007767439</c:v>
                </c:pt>
                <c:pt idx="82">
                  <c:v>-2.2812178968000612</c:v>
                </c:pt>
                <c:pt idx="83">
                  <c:v>-1.465863724490815</c:v>
                </c:pt>
                <c:pt idx="84">
                  <c:v>-0.46930339512063635</c:v>
                </c:pt>
                <c:pt idx="85">
                  <c:v>0.58527096604844242</c:v>
                </c:pt>
                <c:pt idx="86">
                  <c:v>1.5674956941478941</c:v>
                </c:pt>
                <c:pt idx="87">
                  <c:v>2.3559507926422714</c:v>
                </c:pt>
                <c:pt idx="88">
                  <c:v>2.853169548885484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2.2029675283070209</c:v>
                </c:pt>
                <c:pt idx="92">
                  <c:v>1.3619714992185838</c:v>
                </c:pt>
                <c:pt idx="93">
                  <c:v>0.35261219237345104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-2.4270509831248752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-1.2559792126121989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2.9792053708647601</c:v>
                </c:pt>
                <c:pt idx="108">
                  <c:v>2.6730195725650612</c:v>
                </c:pt>
                <c:pt idx="109">
                  <c:v>2.0364022365987489</c:v>
                </c:pt>
                <c:pt idx="110">
                  <c:v>1.1480502970951814</c:v>
                </c:pt>
                <c:pt idx="111">
                  <c:v>0.11777944727711036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-1.9483441449904759</c:v>
                </c:pt>
                <c:pt idx="119">
                  <c:v>-1.0383511712323843</c:v>
                </c:pt>
                <c:pt idx="120">
                  <c:v>1.0143578685339978E-13</c:v>
                </c:pt>
                <c:pt idx="121">
                  <c:v>1.0383511712325761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1.8572818479294333</c:v>
                </c:pt>
                <c:pt idx="128">
                  <c:v>0.92705098312476131</c:v>
                </c:pt>
                <c:pt idx="129">
                  <c:v>-0.11777944727729171</c:v>
                </c:pt>
                <c:pt idx="130">
                  <c:v>-1.1480502970953492</c:v>
                </c:pt>
                <c:pt idx="131">
                  <c:v>-2.036402236598879</c:v>
                </c:pt>
                <c:pt idx="132">
                  <c:v>-2.6730195725651442</c:v>
                </c:pt>
                <c:pt idx="133">
                  <c:v>-2.979205370864781</c:v>
                </c:pt>
                <c:pt idx="134">
                  <c:v>-2.917109761193009</c:v>
                </c:pt>
                <c:pt idx="135">
                  <c:v>-2.4944088369075827</c:v>
                </c:pt>
                <c:pt idx="136">
                  <c:v>-1.7633557568773472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1.255979212612363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2.8873657093609202</c:v>
                </c:pt>
                <c:pt idx="144">
                  <c:v>2.4270509831247806</c:v>
                </c:pt>
                <c:pt idx="145">
                  <c:v>1.6667106990587293</c:v>
                </c:pt>
                <c:pt idx="146">
                  <c:v>0.70033609156762133</c:v>
                </c:pt>
                <c:pt idx="147">
                  <c:v>-0.35261219237360997</c:v>
                </c:pt>
                <c:pt idx="148">
                  <c:v>-1.3619714992187273</c:v>
                </c:pt>
                <c:pt idx="149">
                  <c:v>-2.2029675283071279</c:v>
                </c:pt>
                <c:pt idx="150">
                  <c:v>-2.7716385975338977</c:v>
                </c:pt>
                <c:pt idx="151">
                  <c:v>-2.997687108722177</c:v>
                </c:pt>
                <c:pt idx="152">
                  <c:v>-2.8531695488854369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-0.58527096604826367</c:v>
                </c:pt>
                <c:pt idx="156">
                  <c:v>0.46930339512081592</c:v>
                </c:pt>
                <c:pt idx="157">
                  <c:v>1.4658637244909736</c:v>
                </c:pt>
                <c:pt idx="158">
                  <c:v>2.2812178968001784</c:v>
                </c:pt>
                <c:pt idx="159">
                  <c:v>2.8145740077675012</c:v>
                </c:pt>
                <c:pt idx="160">
                  <c:v>3</c:v>
                </c:pt>
                <c:pt idx="161">
                  <c:v>2.8145740077674137</c:v>
                </c:pt>
                <c:pt idx="162">
                  <c:v>2.281217896800015</c:v>
                </c:pt>
                <c:pt idx="163">
                  <c:v>1.4658637244907529</c:v>
                </c:pt>
                <c:pt idx="164">
                  <c:v>0.46930339512056601</c:v>
                </c:pt>
                <c:pt idx="165">
                  <c:v>-0.58527096604851236</c:v>
                </c:pt>
                <c:pt idx="166">
                  <c:v>-1.567495694147955</c:v>
                </c:pt>
                <c:pt idx="167">
                  <c:v>-2.3559507926423202</c:v>
                </c:pt>
                <c:pt idx="168">
                  <c:v>-2.8531695488855062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-2.2029675283069716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1.2559792126121521</c:v>
                </c:pt>
                <c:pt idx="182">
                  <c:v>0.23537728718343795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-2.9792053708647592</c:v>
                </c:pt>
                <c:pt idx="188">
                  <c:v>-2.6730195725650612</c:v>
                </c:pt>
                <c:pt idx="189">
                  <c:v>-2.0364022365987413</c:v>
                </c:pt>
                <c:pt idx="190">
                  <c:v>-1.1480502970951738</c:v>
                </c:pt>
                <c:pt idx="191">
                  <c:v>-0.11777944727710292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6-C5E8-4D25-A101-2D52BB3D1F9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ln>
              <a:solidFill>
                <a:srgbClr val="1C47D2"/>
              </a:solidFill>
            </a:ln>
          </c:spPr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1.2500000000000035E-4</c:v>
                </c:pt>
                <c:pt idx="2">
                  <c:v>2.5000000000000071E-4</c:v>
                </c:pt>
                <c:pt idx="3">
                  <c:v>3.7500000000000104E-4</c:v>
                </c:pt>
                <c:pt idx="4">
                  <c:v>5.0000000000000099E-4</c:v>
                </c:pt>
                <c:pt idx="5">
                  <c:v>6.2500000000000164E-4</c:v>
                </c:pt>
                <c:pt idx="6">
                  <c:v>7.5000000000000175E-4</c:v>
                </c:pt>
                <c:pt idx="7">
                  <c:v>8.7500000000000262E-4</c:v>
                </c:pt>
                <c:pt idx="8">
                  <c:v>1.0000000000000024E-3</c:v>
                </c:pt>
                <c:pt idx="9">
                  <c:v>1.1250000000000014E-3</c:v>
                </c:pt>
                <c:pt idx="10">
                  <c:v>1.2500000000000028E-3</c:v>
                </c:pt>
                <c:pt idx="11">
                  <c:v>1.3750000000000034E-3</c:v>
                </c:pt>
                <c:pt idx="12">
                  <c:v>1.5000000000000037E-3</c:v>
                </c:pt>
                <c:pt idx="13">
                  <c:v>1.6250000000000045E-3</c:v>
                </c:pt>
                <c:pt idx="14">
                  <c:v>1.7500000000000048E-3</c:v>
                </c:pt>
                <c:pt idx="15">
                  <c:v>1.8750000000000049E-3</c:v>
                </c:pt>
                <c:pt idx="16">
                  <c:v>2.0000000000000052E-3</c:v>
                </c:pt>
                <c:pt idx="17">
                  <c:v>2.1250000000000058E-3</c:v>
                </c:pt>
                <c:pt idx="18">
                  <c:v>2.2500000000000037E-3</c:v>
                </c:pt>
                <c:pt idx="19">
                  <c:v>2.3750000000000008E-3</c:v>
                </c:pt>
                <c:pt idx="20">
                  <c:v>2.5000000000000074E-3</c:v>
                </c:pt>
                <c:pt idx="21">
                  <c:v>2.6250000000000062E-3</c:v>
                </c:pt>
                <c:pt idx="22">
                  <c:v>2.7500000000000046E-3</c:v>
                </c:pt>
                <c:pt idx="23">
                  <c:v>2.8750000000000034E-3</c:v>
                </c:pt>
                <c:pt idx="24">
                  <c:v>3.0000000000000083E-3</c:v>
                </c:pt>
                <c:pt idx="25">
                  <c:v>3.1250000000000088E-3</c:v>
                </c:pt>
                <c:pt idx="26">
                  <c:v>3.250000000000009E-3</c:v>
                </c:pt>
                <c:pt idx="27">
                  <c:v>3.3750000000000039E-3</c:v>
                </c:pt>
                <c:pt idx="28">
                  <c:v>3.5000000000000087E-3</c:v>
                </c:pt>
                <c:pt idx="29">
                  <c:v>3.6250000000000097E-3</c:v>
                </c:pt>
                <c:pt idx="30">
                  <c:v>3.7500000000000098E-3</c:v>
                </c:pt>
                <c:pt idx="31">
                  <c:v>3.8750000000000052E-3</c:v>
                </c:pt>
                <c:pt idx="32">
                  <c:v>4.0000000000000114E-3</c:v>
                </c:pt>
                <c:pt idx="33">
                  <c:v>4.1250000000000028E-3</c:v>
                </c:pt>
                <c:pt idx="34">
                  <c:v>4.2500000000000124E-3</c:v>
                </c:pt>
                <c:pt idx="35">
                  <c:v>4.3750000000000082E-3</c:v>
                </c:pt>
                <c:pt idx="36">
                  <c:v>4.5000000000000092E-3</c:v>
                </c:pt>
                <c:pt idx="37">
                  <c:v>4.6250000000000024E-3</c:v>
                </c:pt>
                <c:pt idx="38">
                  <c:v>4.7500000000000094E-3</c:v>
                </c:pt>
                <c:pt idx="39">
                  <c:v>4.875000000000013E-3</c:v>
                </c:pt>
                <c:pt idx="40">
                  <c:v>5.0000000000000131E-3</c:v>
                </c:pt>
                <c:pt idx="41">
                  <c:v>5.1250000000000037E-3</c:v>
                </c:pt>
                <c:pt idx="42">
                  <c:v>5.2500000000000133E-3</c:v>
                </c:pt>
                <c:pt idx="43">
                  <c:v>5.3750000000000134E-3</c:v>
                </c:pt>
                <c:pt idx="44">
                  <c:v>5.5000000000000153E-3</c:v>
                </c:pt>
                <c:pt idx="45">
                  <c:v>5.6250000000000076E-3</c:v>
                </c:pt>
                <c:pt idx="46">
                  <c:v>5.7500000000000129E-3</c:v>
                </c:pt>
                <c:pt idx="47">
                  <c:v>5.8750000000000139E-3</c:v>
                </c:pt>
                <c:pt idx="48">
                  <c:v>6.0000000000000157E-3</c:v>
                </c:pt>
                <c:pt idx="49">
                  <c:v>6.1250000000000089E-3</c:v>
                </c:pt>
                <c:pt idx="50">
                  <c:v>6.2500000000000177E-3</c:v>
                </c:pt>
                <c:pt idx="51">
                  <c:v>6.3750000000000187E-3</c:v>
                </c:pt>
                <c:pt idx="52">
                  <c:v>6.5000000000000162E-3</c:v>
                </c:pt>
                <c:pt idx="53">
                  <c:v>6.6250000000000094E-3</c:v>
                </c:pt>
                <c:pt idx="54">
                  <c:v>6.7500000000000173E-3</c:v>
                </c:pt>
                <c:pt idx="55">
                  <c:v>6.8750000000000148E-3</c:v>
                </c:pt>
                <c:pt idx="56">
                  <c:v>7.0000000000000158E-3</c:v>
                </c:pt>
                <c:pt idx="57">
                  <c:v>7.1250000000000098E-3</c:v>
                </c:pt>
                <c:pt idx="58">
                  <c:v>7.2500000000000177E-3</c:v>
                </c:pt>
                <c:pt idx="59">
                  <c:v>7.3750000000000187E-3</c:v>
                </c:pt>
                <c:pt idx="60">
                  <c:v>7.5000000000000205E-3</c:v>
                </c:pt>
                <c:pt idx="61">
                  <c:v>7.6250000000000094E-3</c:v>
                </c:pt>
                <c:pt idx="62">
                  <c:v>7.7500000000000216E-3</c:v>
                </c:pt>
                <c:pt idx="63">
                  <c:v>7.8750000000000191E-3</c:v>
                </c:pt>
                <c:pt idx="64">
                  <c:v>8.0000000000000227E-3</c:v>
                </c:pt>
                <c:pt idx="65">
                  <c:v>8.1250000000000228E-3</c:v>
                </c:pt>
                <c:pt idx="66">
                  <c:v>8.2500000000000229E-3</c:v>
                </c:pt>
                <c:pt idx="67">
                  <c:v>8.3750000000000387E-3</c:v>
                </c:pt>
                <c:pt idx="68">
                  <c:v>8.5000000000000266E-3</c:v>
                </c:pt>
                <c:pt idx="69">
                  <c:v>8.6250000000000267E-3</c:v>
                </c:pt>
                <c:pt idx="70">
                  <c:v>8.7500000000000147E-3</c:v>
                </c:pt>
                <c:pt idx="71">
                  <c:v>8.8750000000000426E-3</c:v>
                </c:pt>
                <c:pt idx="72">
                  <c:v>9.0000000000000184E-3</c:v>
                </c:pt>
                <c:pt idx="73">
                  <c:v>9.1250000000000185E-3</c:v>
                </c:pt>
                <c:pt idx="74">
                  <c:v>9.2500000000000186E-3</c:v>
                </c:pt>
                <c:pt idx="75">
                  <c:v>9.3750000000000396E-3</c:v>
                </c:pt>
                <c:pt idx="76">
                  <c:v>9.5000000000000206E-3</c:v>
                </c:pt>
                <c:pt idx="77">
                  <c:v>9.6250000000000068E-3</c:v>
                </c:pt>
                <c:pt idx="78">
                  <c:v>9.7500000000000277E-3</c:v>
                </c:pt>
                <c:pt idx="79">
                  <c:v>9.8750000000000435E-3</c:v>
                </c:pt>
                <c:pt idx="80">
                  <c:v>1.0000000000000016E-2</c:v>
                </c:pt>
                <c:pt idx="81">
                  <c:v>1.0125000000000014E-2</c:v>
                </c:pt>
                <c:pt idx="82">
                  <c:v>1.0250000000000007E-2</c:v>
                </c:pt>
                <c:pt idx="83">
                  <c:v>1.0375000000000007E-2</c:v>
                </c:pt>
                <c:pt idx="84">
                  <c:v>1.0500000000000028E-2</c:v>
                </c:pt>
                <c:pt idx="85">
                  <c:v>1.0625000000000018E-2</c:v>
                </c:pt>
                <c:pt idx="86">
                  <c:v>1.075000000000002E-2</c:v>
                </c:pt>
                <c:pt idx="87">
                  <c:v>1.0875000000000018E-2</c:v>
                </c:pt>
                <c:pt idx="88">
                  <c:v>1.1000000000000041E-2</c:v>
                </c:pt>
                <c:pt idx="89">
                  <c:v>1.1125000000000031E-2</c:v>
                </c:pt>
                <c:pt idx="90">
                  <c:v>1.1250000000000029E-2</c:v>
                </c:pt>
                <c:pt idx="91">
                  <c:v>1.1375000000000029E-2</c:v>
                </c:pt>
                <c:pt idx="92">
                  <c:v>1.1500000000000043E-2</c:v>
                </c:pt>
                <c:pt idx="93">
                  <c:v>1.1625000000000042E-2</c:v>
                </c:pt>
                <c:pt idx="94">
                  <c:v>1.1750000000000036E-2</c:v>
                </c:pt>
                <c:pt idx="95">
                  <c:v>1.187500000000003E-2</c:v>
                </c:pt>
                <c:pt idx="96">
                  <c:v>1.2000000000000019E-2</c:v>
                </c:pt>
                <c:pt idx="97">
                  <c:v>1.2125000000000018E-2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1.2500000000000032E-2</c:v>
                </c:pt>
                <c:pt idx="101">
                  <c:v>1.2625000000000018E-2</c:v>
                </c:pt>
                <c:pt idx="102">
                  <c:v>1.275000000000002E-2</c:v>
                </c:pt>
                <c:pt idx="103">
                  <c:v>1.2875000000000011E-2</c:v>
                </c:pt>
                <c:pt idx="104">
                  <c:v>1.3000000000000036E-2</c:v>
                </c:pt>
                <c:pt idx="105">
                  <c:v>1.3125000000000034E-2</c:v>
                </c:pt>
                <c:pt idx="106">
                  <c:v>1.3250000000000029E-2</c:v>
                </c:pt>
                <c:pt idx="107">
                  <c:v>1.3375000000000024E-2</c:v>
                </c:pt>
                <c:pt idx="108">
                  <c:v>1.3500000000000043E-2</c:v>
                </c:pt>
                <c:pt idx="109">
                  <c:v>1.3625000000000038E-2</c:v>
                </c:pt>
                <c:pt idx="110">
                  <c:v>1.3750000000000031E-2</c:v>
                </c:pt>
                <c:pt idx="111">
                  <c:v>1.387500000000003E-2</c:v>
                </c:pt>
                <c:pt idx="112">
                  <c:v>1.4000000000000021E-2</c:v>
                </c:pt>
                <c:pt idx="113">
                  <c:v>1.4125000000000021E-2</c:v>
                </c:pt>
                <c:pt idx="114">
                  <c:v>1.425000000000002E-2</c:v>
                </c:pt>
                <c:pt idx="115">
                  <c:v>1.4375000000000011E-2</c:v>
                </c:pt>
                <c:pt idx="116">
                  <c:v>1.4500000000000032E-2</c:v>
                </c:pt>
                <c:pt idx="117">
                  <c:v>1.4625000000000022E-2</c:v>
                </c:pt>
                <c:pt idx="118">
                  <c:v>1.475000000000002E-2</c:v>
                </c:pt>
                <c:pt idx="119">
                  <c:v>1.4875000000000011E-2</c:v>
                </c:pt>
                <c:pt idx="120">
                  <c:v>1.5000000000000036E-2</c:v>
                </c:pt>
                <c:pt idx="121">
                  <c:v>1.5125000000000029E-2</c:v>
                </c:pt>
                <c:pt idx="122">
                  <c:v>1.5250000000000029E-2</c:v>
                </c:pt>
                <c:pt idx="123">
                  <c:v>1.5375000000000024E-2</c:v>
                </c:pt>
                <c:pt idx="124">
                  <c:v>1.5500000000000045E-2</c:v>
                </c:pt>
                <c:pt idx="125">
                  <c:v>1.5625000000000035E-2</c:v>
                </c:pt>
                <c:pt idx="126">
                  <c:v>1.5750000000000021E-2</c:v>
                </c:pt>
                <c:pt idx="127">
                  <c:v>1.5875000000000021E-2</c:v>
                </c:pt>
                <c:pt idx="128">
                  <c:v>1.6000000000000038E-2</c:v>
                </c:pt>
                <c:pt idx="129">
                  <c:v>1.6125000000000039E-2</c:v>
                </c:pt>
                <c:pt idx="130">
                  <c:v>1.6250000000000035E-2</c:v>
                </c:pt>
                <c:pt idx="131">
                  <c:v>1.6375000000000021E-2</c:v>
                </c:pt>
                <c:pt idx="132">
                  <c:v>1.6500000000000056E-2</c:v>
                </c:pt>
                <c:pt idx="133">
                  <c:v>1.6625000000000049E-2</c:v>
                </c:pt>
                <c:pt idx="134">
                  <c:v>1.6750000000000043E-2</c:v>
                </c:pt>
                <c:pt idx="135">
                  <c:v>1.6875000000000043E-2</c:v>
                </c:pt>
                <c:pt idx="136">
                  <c:v>1.7000000000000046E-2</c:v>
                </c:pt>
                <c:pt idx="137">
                  <c:v>1.7125000000000039E-2</c:v>
                </c:pt>
                <c:pt idx="138">
                  <c:v>1.7250000000000033E-2</c:v>
                </c:pt>
                <c:pt idx="139">
                  <c:v>1.7375000000000026E-2</c:v>
                </c:pt>
                <c:pt idx="140">
                  <c:v>1.7500000000000047E-2</c:v>
                </c:pt>
                <c:pt idx="141">
                  <c:v>1.7625000000000047E-2</c:v>
                </c:pt>
                <c:pt idx="142">
                  <c:v>1.7750000000000044E-2</c:v>
                </c:pt>
                <c:pt idx="143">
                  <c:v>1.787500000000003E-2</c:v>
                </c:pt>
                <c:pt idx="144">
                  <c:v>1.8000000000000037E-2</c:v>
                </c:pt>
                <c:pt idx="145">
                  <c:v>1.8125000000000037E-2</c:v>
                </c:pt>
                <c:pt idx="146">
                  <c:v>1.8250000000000037E-2</c:v>
                </c:pt>
                <c:pt idx="147">
                  <c:v>1.8375000000000023E-2</c:v>
                </c:pt>
                <c:pt idx="148">
                  <c:v>1.8500000000000055E-2</c:v>
                </c:pt>
                <c:pt idx="149">
                  <c:v>1.8625000000000041E-2</c:v>
                </c:pt>
                <c:pt idx="150">
                  <c:v>1.8750000000000041E-2</c:v>
                </c:pt>
                <c:pt idx="151">
                  <c:v>1.8875000000000027E-2</c:v>
                </c:pt>
                <c:pt idx="152">
                  <c:v>1.9000000000000041E-2</c:v>
                </c:pt>
                <c:pt idx="153">
                  <c:v>1.9125000000000041E-2</c:v>
                </c:pt>
                <c:pt idx="154">
                  <c:v>1.9250000000000041E-2</c:v>
                </c:pt>
                <c:pt idx="155">
                  <c:v>1.9375000000000021E-2</c:v>
                </c:pt>
                <c:pt idx="156">
                  <c:v>1.9500000000000052E-2</c:v>
                </c:pt>
                <c:pt idx="157">
                  <c:v>1.9625000000000049E-2</c:v>
                </c:pt>
                <c:pt idx="158">
                  <c:v>1.9750000000000045E-2</c:v>
                </c:pt>
                <c:pt idx="159">
                  <c:v>1.9875000000000021E-2</c:v>
                </c:pt>
                <c:pt idx="160">
                  <c:v>2.0000000000000032E-2</c:v>
                </c:pt>
                <c:pt idx="161">
                  <c:v>2.0125000000000014E-2</c:v>
                </c:pt>
                <c:pt idx="162">
                  <c:v>2.0250000000000028E-2</c:v>
                </c:pt>
                <c:pt idx="163">
                  <c:v>2.037500000000006E-2</c:v>
                </c:pt>
                <c:pt idx="164">
                  <c:v>2.0500000000000015E-2</c:v>
                </c:pt>
                <c:pt idx="165">
                  <c:v>2.0625000000000032E-2</c:v>
                </c:pt>
                <c:pt idx="166">
                  <c:v>2.0750000000000011E-2</c:v>
                </c:pt>
                <c:pt idx="167">
                  <c:v>2.0875000000000084E-2</c:v>
                </c:pt>
                <c:pt idx="168">
                  <c:v>2.1000000000000033E-2</c:v>
                </c:pt>
                <c:pt idx="169">
                  <c:v>2.1125000000000015E-2</c:v>
                </c:pt>
                <c:pt idx="170">
                  <c:v>2.1250000000000029E-2</c:v>
                </c:pt>
                <c:pt idx="171">
                  <c:v>2.1375000000000068E-2</c:v>
                </c:pt>
                <c:pt idx="172">
                  <c:v>2.1500000000000016E-2</c:v>
                </c:pt>
                <c:pt idx="173">
                  <c:v>2.162500000000004E-2</c:v>
                </c:pt>
                <c:pt idx="174">
                  <c:v>2.1750000000000012E-2</c:v>
                </c:pt>
                <c:pt idx="175">
                  <c:v>2.1875000000000089E-2</c:v>
                </c:pt>
                <c:pt idx="176">
                  <c:v>2.2000000000000047E-2</c:v>
                </c:pt>
                <c:pt idx="177">
                  <c:v>2.2125000000000016E-2</c:v>
                </c:pt>
                <c:pt idx="178">
                  <c:v>2.2250000000000044E-2</c:v>
                </c:pt>
                <c:pt idx="179">
                  <c:v>2.2375000000000086E-2</c:v>
                </c:pt>
                <c:pt idx="180">
                  <c:v>2.2500000000000058E-2</c:v>
                </c:pt>
                <c:pt idx="181">
                  <c:v>2.2625000000000072E-2</c:v>
                </c:pt>
                <c:pt idx="182">
                  <c:v>2.2750000000000051E-2</c:v>
                </c:pt>
                <c:pt idx="183">
                  <c:v>2.2875000000000111E-2</c:v>
                </c:pt>
                <c:pt idx="184">
                  <c:v>2.3000000000000034E-2</c:v>
                </c:pt>
                <c:pt idx="185">
                  <c:v>2.3125000000000017E-2</c:v>
                </c:pt>
                <c:pt idx="186">
                  <c:v>2.3250000000000035E-2</c:v>
                </c:pt>
                <c:pt idx="187">
                  <c:v>2.3375000000000049E-2</c:v>
                </c:pt>
                <c:pt idx="188">
                  <c:v>2.3500000000000017E-2</c:v>
                </c:pt>
                <c:pt idx="189">
                  <c:v>2.3625000000000035E-2</c:v>
                </c:pt>
                <c:pt idx="190">
                  <c:v>2.3750000000000018E-2</c:v>
                </c:pt>
                <c:pt idx="191">
                  <c:v>2.3875000000000073E-2</c:v>
                </c:pt>
                <c:pt idx="192">
                  <c:v>2.4000000000000035E-2</c:v>
                </c:pt>
                <c:pt idx="193">
                  <c:v>2.4125000000000018E-2</c:v>
                </c:pt>
                <c:pt idx="194">
                  <c:v>2.4250000000000035E-2</c:v>
                </c:pt>
                <c:pt idx="195">
                  <c:v>2.4375000000000056E-2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Hoja1!$D$2:$D$198</c:f>
              <c:numCache>
                <c:formatCode>General</c:formatCode>
                <c:ptCount val="197"/>
                <c:pt idx="0">
                  <c:v>6</c:v>
                </c:pt>
                <c:pt idx="1">
                  <c:v>5.6677435566528995</c:v>
                </c:pt>
                <c:pt idx="2">
                  <c:v>4.7082688799249404</c:v>
                </c:pt>
                <c:pt idx="3">
                  <c:v>3.2292194813682809</c:v>
                </c:pt>
                <c:pt idx="4">
                  <c:v>1.3963543782455361</c:v>
                </c:pt>
                <c:pt idx="5">
                  <c:v>-0.58527096604838524</c:v>
                </c:pt>
                <c:pt idx="6">
                  <c:v>-2.4945466772726883</c:v>
                </c:pt>
                <c:pt idx="7">
                  <c:v>-4.1193065495196475</c:v>
                </c:pt>
                <c:pt idx="8">
                  <c:v>-5.2802205320103024</c:v>
                </c:pt>
                <c:pt idx="9">
                  <c:v>-5.8508566576076255</c:v>
                </c:pt>
                <c:pt idx="10">
                  <c:v>-5.771638597533876</c:v>
                </c:pt>
                <c:pt idx="11">
                  <c:v>-5.0561370771925054</c:v>
                </c:pt>
                <c:pt idx="12">
                  <c:v>-3.7890224823434782</c:v>
                </c:pt>
                <c:pt idx="13">
                  <c:v>-2.1159679492509236</c:v>
                </c:pt>
                <c:pt idx="14">
                  <c:v>-0.22671489155711647</c:v>
                </c:pt>
                <c:pt idx="15">
                  <c:v>1.6667106990588167</c:v>
                </c:pt>
                <c:pt idx="16">
                  <c:v>3.3541019662496954</c:v>
                </c:pt>
                <c:pt idx="17">
                  <c:v>4.6507214662383687</c:v>
                </c:pt>
                <c:pt idx="18">
                  <c:v>5.417802984324239</c:v>
                </c:pt>
                <c:pt idx="19">
                  <c:v>5.577599070360705</c:v>
                </c:pt>
                <c:pt idx="20">
                  <c:v>5.1213203435596384</c:v>
                </c:pt>
                <c:pt idx="21">
                  <c:v>4.1091487614977353</c:v>
                </c:pt>
                <c:pt idx="22">
                  <c:v>2.6624282703083599</c:v>
                </c:pt>
                <c:pt idx="23">
                  <c:v>0.94903440728217681</c:v>
                </c:pt>
                <c:pt idx="24">
                  <c:v>-0.83630477375260337</c:v>
                </c:pt>
                <c:pt idx="25">
                  <c:v>-2.4944088369076587</c:v>
                </c:pt>
                <c:pt idx="26">
                  <c:v>-3.8441607443178949</c:v>
                </c:pt>
                <c:pt idx="27">
                  <c:v>-4.7425611277422082</c:v>
                </c:pt>
                <c:pt idx="28">
                  <c:v>-5.1000705556899382</c:v>
                </c:pt>
                <c:pt idx="29">
                  <c:v>-4.8895717854842911</c:v>
                </c:pt>
                <c:pt idx="30">
                  <c:v>-4.1480502970952386</c:v>
                </c:pt>
                <c:pt idx="31">
                  <c:v>-2.9709489961626367</c:v>
                </c:pt>
                <c:pt idx="32">
                  <c:v>-1.4999999999999662</c:v>
                </c:pt>
                <c:pt idx="33">
                  <c:v>9.3926091052114663E-2</c:v>
                </c:pt>
                <c:pt idx="34">
                  <c:v>1.6308695099374642</c:v>
                </c:pt>
                <c:pt idx="35">
                  <c:v>2.9423558412097197</c:v>
                </c:pt>
                <c:pt idx="36">
                  <c:v>3.8901160049102748</c:v>
                </c:pt>
                <c:pt idx="37">
                  <c:v>4.3808437780958203</c:v>
                </c:pt>
                <c:pt idx="38">
                  <c:v>4.3753951281153896</c:v>
                </c:pt>
                <c:pt idx="39">
                  <c:v>3.8915207201179212</c:v>
                </c:pt>
                <c:pt idx="40">
                  <c:v>2.9999999999999667</c:v>
                </c:pt>
                <c:pt idx="41">
                  <c:v>1.8148183776529434</c:v>
                </c:pt>
                <c:pt idx="42">
                  <c:v>0.47870683813425008</c:v>
                </c:pt>
                <c:pt idx="43">
                  <c:v>-0.85413226434101153</c:v>
                </c:pt>
                <c:pt idx="44">
                  <c:v>-2.0360140386606047</c:v>
                </c:pt>
                <c:pt idx="45">
                  <c:v>-2.9423558412097148</c:v>
                </c:pt>
                <c:pt idx="46">
                  <c:v>-3.4849714761871398</c:v>
                </c:pt>
                <c:pt idx="47">
                  <c:v>-3.620637604806932</c:v>
                </c:pt>
                <c:pt idx="48">
                  <c:v>-3.3541019662496732</c:v>
                </c:pt>
                <c:pt idx="49">
                  <c:v>-2.7353901016082283</c:v>
                </c:pt>
                <c:pt idx="50">
                  <c:v>-1.8519497029046943</c:v>
                </c:pt>
                <c:pt idx="51">
                  <c:v>-0.81676731228659738</c:v>
                </c:pt>
                <c:pt idx="52">
                  <c:v>0.24596858944030586</c:v>
                </c:pt>
                <c:pt idx="53">
                  <c:v>1.2158496139873844</c:v>
                </c:pt>
                <c:pt idx="54">
                  <c:v>1.9900587780682155</c:v>
                </c:pt>
                <c:pt idx="55">
                  <c:v>2.4944088369076538</c:v>
                </c:pt>
                <c:pt idx="56">
                  <c:v>2.6904067400022766</c:v>
                </c:pt>
                <c:pt idx="57">
                  <c:v>2.577677106472644</c:v>
                </c:pt>
                <c:pt idx="58">
                  <c:v>2.1916736959412821</c:v>
                </c:pt>
                <c:pt idx="59">
                  <c:v>1.597190336273151</c:v>
                </c:pt>
                <c:pt idx="60">
                  <c:v>0.87867965644033053</c:v>
                </c:pt>
                <c:pt idx="61">
                  <c:v>0.12874002741018289</c:v>
                </c:pt>
                <c:pt idx="62">
                  <c:v>-0.56370101807458073</c:v>
                </c:pt>
                <c:pt idx="63">
                  <c:v>-1.1240099524835441</c:v>
                </c:pt>
                <c:pt idx="64">
                  <c:v>-1.5000000000000167</c:v>
                </c:pt>
                <c:pt idx="65">
                  <c:v>-1.6667106990588201</c:v>
                </c:pt>
                <c:pt idx="66">
                  <c:v>-1.6273870746925494</c:v>
                </c:pt>
                <c:pt idx="67">
                  <c:v>-1.4107435645038944</c:v>
                </c:pt>
                <c:pt idx="68">
                  <c:v>-1.0650794839061859</c:v>
                </c:pt>
                <c:pt idx="69">
                  <c:v>-0.65020202057838838</c:v>
                </c:pt>
                <c:pt idx="70">
                  <c:v>-0.22836140246612172</c:v>
                </c:pt>
                <c:pt idx="71">
                  <c:v>0.14451755983672279</c:v>
                </c:pt>
                <c:pt idx="72">
                  <c:v>0.42611856576063079</c:v>
                </c:pt>
                <c:pt idx="73">
                  <c:v>0.59259503576482464</c:v>
                </c:pt>
                <c:pt idx="74">
                  <c:v>0.64044471102301503</c:v>
                </c:pt>
                <c:pt idx="75">
                  <c:v>0.58527096604837414</c:v>
                </c:pt>
                <c:pt idx="76">
                  <c:v>0.45774758800414039</c:v>
                </c:pt>
                <c:pt idx="77">
                  <c:v>0.29749203238654881</c:v>
                </c:pt>
                <c:pt idx="78">
                  <c:v>0.14583308632474723</c:v>
                </c:pt>
                <c:pt idx="79">
                  <c:v>3.8595541118008447E-2</c:v>
                </c:pt>
                <c:pt idx="80">
                  <c:v>0</c:v>
                </c:pt>
                <c:pt idx="81">
                  <c:v>3.8595541118012111E-2</c:v>
                </c:pt>
                <c:pt idx="82">
                  <c:v>0.14583308632475356</c:v>
                </c:pt>
                <c:pt idx="83">
                  <c:v>0.29749203238655508</c:v>
                </c:pt>
                <c:pt idx="84">
                  <c:v>0.45774758800414395</c:v>
                </c:pt>
                <c:pt idx="85">
                  <c:v>0.58527096604839246</c:v>
                </c:pt>
                <c:pt idx="86">
                  <c:v>0.64044471102300315</c:v>
                </c:pt>
                <c:pt idx="87">
                  <c:v>0.59259503576480355</c:v>
                </c:pt>
                <c:pt idx="88">
                  <c:v>0.42611856576059903</c:v>
                </c:pt>
                <c:pt idx="89">
                  <c:v>0.14451755983668391</c:v>
                </c:pt>
                <c:pt idx="90">
                  <c:v>-0.22836140246616368</c:v>
                </c:pt>
                <c:pt idx="91">
                  <c:v>-0.65020202057842891</c:v>
                </c:pt>
                <c:pt idx="92">
                  <c:v>-1.0650794839062201</c:v>
                </c:pt>
                <c:pt idx="93">
                  <c:v>-1.4107435645039121</c:v>
                </c:pt>
                <c:pt idx="94">
                  <c:v>-1.6273870746925514</c:v>
                </c:pt>
                <c:pt idx="95">
                  <c:v>-1.6667106990588001</c:v>
                </c:pt>
                <c:pt idx="96">
                  <c:v>-1.4999999999999727</c:v>
                </c:pt>
                <c:pt idx="97">
                  <c:v>-1.1240099524834832</c:v>
                </c:pt>
                <c:pt idx="98">
                  <c:v>-0.56370101807449235</c:v>
                </c:pt>
                <c:pt idx="99">
                  <c:v>0.12874002741027246</c:v>
                </c:pt>
                <c:pt idx="100">
                  <c:v>0.87867965644042367</c:v>
                </c:pt>
                <c:pt idx="101">
                  <c:v>1.597190336273236</c:v>
                </c:pt>
                <c:pt idx="102">
                  <c:v>2.1916736959413532</c:v>
                </c:pt>
                <c:pt idx="103">
                  <c:v>2.5776771064726636</c:v>
                </c:pt>
                <c:pt idx="104">
                  <c:v>2.690406740002258</c:v>
                </c:pt>
                <c:pt idx="105">
                  <c:v>2.4944088369076165</c:v>
                </c:pt>
                <c:pt idx="106">
                  <c:v>1.9900587780681385</c:v>
                </c:pt>
                <c:pt idx="107">
                  <c:v>1.2158496139872796</c:v>
                </c:pt>
                <c:pt idx="108">
                  <c:v>0.24596858944016864</c:v>
                </c:pt>
                <c:pt idx="109">
                  <c:v>-0.8167673122867336</c:v>
                </c:pt>
                <c:pt idx="110">
                  <c:v>-1.8519497029048178</c:v>
                </c:pt>
                <c:pt idx="111">
                  <c:v>-2.7353901016083255</c:v>
                </c:pt>
                <c:pt idx="112">
                  <c:v>-3.3541019662497247</c:v>
                </c:pt>
                <c:pt idx="113">
                  <c:v>-3.6206376048069275</c:v>
                </c:pt>
                <c:pt idx="114">
                  <c:v>-3.4849714761870811</c:v>
                </c:pt>
                <c:pt idx="115">
                  <c:v>-2.9423558412096287</c:v>
                </c:pt>
                <c:pt idx="116">
                  <c:v>-2.0360140386604741</c:v>
                </c:pt>
                <c:pt idx="117">
                  <c:v>-0.85413226434084921</c:v>
                </c:pt>
                <c:pt idx="118">
                  <c:v>0.47870683813442438</c:v>
                </c:pt>
                <c:pt idx="119">
                  <c:v>1.8148183776531079</c:v>
                </c:pt>
                <c:pt idx="120">
                  <c:v>3.0000000000001013</c:v>
                </c:pt>
                <c:pt idx="121">
                  <c:v>3.8915207201180069</c:v>
                </c:pt>
                <c:pt idx="122">
                  <c:v>4.3753951281154055</c:v>
                </c:pt>
                <c:pt idx="123">
                  <c:v>4.3808437780957785</c:v>
                </c:pt>
                <c:pt idx="124">
                  <c:v>3.89011600491017</c:v>
                </c:pt>
                <c:pt idx="125">
                  <c:v>2.9423558412095838</c:v>
                </c:pt>
                <c:pt idx="126">
                  <c:v>1.6308695099373189</c:v>
                </c:pt>
                <c:pt idx="127">
                  <c:v>9.3926091051951363E-2</c:v>
                </c:pt>
                <c:pt idx="128">
                  <c:v>-1.5000000000001312</c:v>
                </c:pt>
                <c:pt idx="129">
                  <c:v>-2.9709489961627757</c:v>
                </c:pt>
                <c:pt idx="130">
                  <c:v>-4.1480502970953399</c:v>
                </c:pt>
                <c:pt idx="131">
                  <c:v>-4.8895717854843452</c:v>
                </c:pt>
                <c:pt idx="132">
                  <c:v>-5.1000705556899355</c:v>
                </c:pt>
                <c:pt idx="133">
                  <c:v>-4.7425611277421424</c:v>
                </c:pt>
                <c:pt idx="134">
                  <c:v>-3.8441607443177612</c:v>
                </c:pt>
                <c:pt idx="135">
                  <c:v>-2.4944088369074837</c:v>
                </c:pt>
                <c:pt idx="136">
                  <c:v>-0.83630477375242296</c:v>
                </c:pt>
                <c:pt idx="137">
                  <c:v>0.94903440728235733</c:v>
                </c:pt>
                <c:pt idx="138">
                  <c:v>2.6624282703085247</c:v>
                </c:pt>
                <c:pt idx="139">
                  <c:v>4.1091487614978597</c:v>
                </c:pt>
                <c:pt idx="140">
                  <c:v>5.1213203435597077</c:v>
                </c:pt>
                <c:pt idx="141">
                  <c:v>5.5775990703607157</c:v>
                </c:pt>
                <c:pt idx="142">
                  <c:v>5.4178029843241902</c:v>
                </c:pt>
                <c:pt idx="143">
                  <c:v>4.6507214662382435</c:v>
                </c:pt>
                <c:pt idx="144">
                  <c:v>3.3541019662495275</c:v>
                </c:pt>
                <c:pt idx="145">
                  <c:v>1.666710699058616</c:v>
                </c:pt>
                <c:pt idx="146">
                  <c:v>-0.22671489155731148</c:v>
                </c:pt>
                <c:pt idx="147">
                  <c:v>-2.1159679492511101</c:v>
                </c:pt>
                <c:pt idx="148">
                  <c:v>-3.7890224823436318</c:v>
                </c:pt>
                <c:pt idx="149">
                  <c:v>-5.0561370771926155</c:v>
                </c:pt>
                <c:pt idx="150">
                  <c:v>-5.7716385975339071</c:v>
                </c:pt>
                <c:pt idx="151">
                  <c:v>-5.8508566576075856</c:v>
                </c:pt>
                <c:pt idx="152">
                  <c:v>-5.2802205320102091</c:v>
                </c:pt>
                <c:pt idx="153">
                  <c:v>-4.1193065495194885</c:v>
                </c:pt>
                <c:pt idx="154">
                  <c:v>-2.4945466772724916</c:v>
                </c:pt>
                <c:pt idx="155">
                  <c:v>-0.58527096604816364</c:v>
                </c:pt>
                <c:pt idx="156">
                  <c:v>1.3963543782457581</c:v>
                </c:pt>
                <c:pt idx="157">
                  <c:v>3.2292194813684825</c:v>
                </c:pt>
                <c:pt idx="158">
                  <c:v>4.7082688799250842</c:v>
                </c:pt>
                <c:pt idx="159">
                  <c:v>5.6677435566529804</c:v>
                </c:pt>
                <c:pt idx="160">
                  <c:v>6</c:v>
                </c:pt>
                <c:pt idx="161">
                  <c:v>5.6677435566528356</c:v>
                </c:pt>
                <c:pt idx="162">
                  <c:v>4.7082688799247894</c:v>
                </c:pt>
                <c:pt idx="163">
                  <c:v>3.2292194813680735</c:v>
                </c:pt>
                <c:pt idx="164">
                  <c:v>1.3963543782452867</c:v>
                </c:pt>
                <c:pt idx="165">
                  <c:v>-0.58527096604862261</c:v>
                </c:pt>
                <c:pt idx="166">
                  <c:v>-2.4945466772729112</c:v>
                </c:pt>
                <c:pt idx="167">
                  <c:v>-4.1193065495198296</c:v>
                </c:pt>
                <c:pt idx="168">
                  <c:v>-5.2802205320104179</c:v>
                </c:pt>
                <c:pt idx="169">
                  <c:v>-5.8508566576076459</c:v>
                </c:pt>
                <c:pt idx="170">
                  <c:v>-5.77163859753382</c:v>
                </c:pt>
                <c:pt idx="171">
                  <c:v>-5.0561370771923855</c:v>
                </c:pt>
                <c:pt idx="172">
                  <c:v>-3.7890224823432868</c:v>
                </c:pt>
                <c:pt idx="173">
                  <c:v>-2.1159679492506918</c:v>
                </c:pt>
                <c:pt idx="174">
                  <c:v>-0.22671489155688479</c:v>
                </c:pt>
                <c:pt idx="175">
                  <c:v>1.6667106990590406</c:v>
                </c:pt>
                <c:pt idx="176">
                  <c:v>3.3541019662498837</c:v>
                </c:pt>
                <c:pt idx="177">
                  <c:v>4.6507214662385055</c:v>
                </c:pt>
                <c:pt idx="178">
                  <c:v>5.4178029843242994</c:v>
                </c:pt>
                <c:pt idx="179">
                  <c:v>5.5775990703606864</c:v>
                </c:pt>
                <c:pt idx="180">
                  <c:v>5.1213203435595442</c:v>
                </c:pt>
                <c:pt idx="181">
                  <c:v>4.1091487614975772</c:v>
                </c:pt>
                <c:pt idx="182">
                  <c:v>2.6624282703081987</c:v>
                </c:pt>
                <c:pt idx="183">
                  <c:v>0.94903440728198762</c:v>
                </c:pt>
                <c:pt idx="184">
                  <c:v>-0.83630477375277723</c:v>
                </c:pt>
                <c:pt idx="185">
                  <c:v>-2.4944088369078177</c:v>
                </c:pt>
                <c:pt idx="186">
                  <c:v>-3.8441607443180259</c:v>
                </c:pt>
                <c:pt idx="187">
                  <c:v>-4.7425611277423023</c:v>
                </c:pt>
                <c:pt idx="188">
                  <c:v>-5.1000705556899781</c:v>
                </c:pt>
                <c:pt idx="189">
                  <c:v>-4.8895717854842635</c:v>
                </c:pt>
                <c:pt idx="190">
                  <c:v>-4.1480502970951747</c:v>
                </c:pt>
                <c:pt idx="191">
                  <c:v>-2.9709489961625177</c:v>
                </c:pt>
                <c:pt idx="192">
                  <c:v>-1.4999999999998124</c:v>
                </c:pt>
                <c:pt idx="193">
                  <c:v>9.3926091052271024E-2</c:v>
                </c:pt>
                <c:pt idx="194">
                  <c:v>1.6308695099376189</c:v>
                </c:pt>
                <c:pt idx="195">
                  <c:v>2.9423558412098538</c:v>
                </c:pt>
                <c:pt idx="196">
                  <c:v>3.8901160049103742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C5E8-4D25-A101-2D52BB3D1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9553088"/>
        <c:axId val="699560704"/>
      </c:lineChart>
      <c:catAx>
        <c:axId val="699553088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one"/>
        <c:crossAx val="699560704"/>
        <c:crosses val="autoZero"/>
        <c:auto val="1"/>
        <c:lblAlgn val="ctr"/>
        <c:lblOffset val="100"/>
        <c:noMultiLvlLbl val="1"/>
      </c:catAx>
      <c:valAx>
        <c:axId val="69956070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69955308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305263184871386"/>
          <c:w val="0.92203610225157762"/>
          <c:h val="0.88309722655073764"/>
        </c:manualLayout>
      </c:layout>
      <c:lineChart>
        <c:grouping val="standard"/>
        <c:varyColors val="1"/>
        <c:ser>
          <c:idx val="2"/>
          <c:order val="2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3.0000000000000018E-3</c:v>
                </c:pt>
                <c:pt idx="2">
                  <c:v>6.0000000000000036E-3</c:v>
                </c:pt>
                <c:pt idx="3">
                  <c:v>9.0000000000000028E-3</c:v>
                </c:pt>
                <c:pt idx="4">
                  <c:v>1.2E-2</c:v>
                </c:pt>
                <c:pt idx="5">
                  <c:v>1.4999999999999998E-2</c:v>
                </c:pt>
                <c:pt idx="6">
                  <c:v>1.7999999999999999E-2</c:v>
                </c:pt>
                <c:pt idx="7">
                  <c:v>2.0999999999999998E-2</c:v>
                </c:pt>
                <c:pt idx="8">
                  <c:v>2.3999999999999997E-2</c:v>
                </c:pt>
                <c:pt idx="9">
                  <c:v>2.6999999999999996E-2</c:v>
                </c:pt>
                <c:pt idx="10">
                  <c:v>2.9999999999999995E-2</c:v>
                </c:pt>
                <c:pt idx="11">
                  <c:v>3.2999999999999995E-2</c:v>
                </c:pt>
                <c:pt idx="12">
                  <c:v>3.5999999999999997E-2</c:v>
                </c:pt>
                <c:pt idx="13">
                  <c:v>3.9000000000000014E-2</c:v>
                </c:pt>
                <c:pt idx="14">
                  <c:v>4.2000000000000023E-2</c:v>
                </c:pt>
                <c:pt idx="15">
                  <c:v>4.5000000000000012E-2</c:v>
                </c:pt>
                <c:pt idx="16">
                  <c:v>4.8000000000000022E-2</c:v>
                </c:pt>
                <c:pt idx="17">
                  <c:v>5.1000000000000011E-2</c:v>
                </c:pt>
                <c:pt idx="18">
                  <c:v>5.4000000000000034E-2</c:v>
                </c:pt>
                <c:pt idx="19">
                  <c:v>5.7000000000000023E-2</c:v>
                </c:pt>
                <c:pt idx="20">
                  <c:v>6.0000000000000032E-2</c:v>
                </c:pt>
                <c:pt idx="21">
                  <c:v>6.3000000000000014E-2</c:v>
                </c:pt>
                <c:pt idx="22">
                  <c:v>6.6000000000000017E-2</c:v>
                </c:pt>
                <c:pt idx="23">
                  <c:v>6.9000000000000034E-2</c:v>
                </c:pt>
                <c:pt idx="24">
                  <c:v>7.2000000000000022E-2</c:v>
                </c:pt>
                <c:pt idx="25">
                  <c:v>7.5000000000000039E-2</c:v>
                </c:pt>
                <c:pt idx="26">
                  <c:v>7.8000000000000028E-2</c:v>
                </c:pt>
                <c:pt idx="27">
                  <c:v>8.1000000000000044E-2</c:v>
                </c:pt>
                <c:pt idx="28">
                  <c:v>8.4000000000000047E-2</c:v>
                </c:pt>
                <c:pt idx="29">
                  <c:v>8.7000000000000036E-2</c:v>
                </c:pt>
                <c:pt idx="30">
                  <c:v>9.0000000000000066E-2</c:v>
                </c:pt>
                <c:pt idx="31">
                  <c:v>9.300000000000011E-2</c:v>
                </c:pt>
                <c:pt idx="32">
                  <c:v>9.6000000000000044E-2</c:v>
                </c:pt>
                <c:pt idx="33">
                  <c:v>9.9000000000000046E-2</c:v>
                </c:pt>
                <c:pt idx="34">
                  <c:v>0.10200000000000006</c:v>
                </c:pt>
                <c:pt idx="35">
                  <c:v>0.10500000000000009</c:v>
                </c:pt>
                <c:pt idx="36">
                  <c:v>0.10800000000000011</c:v>
                </c:pt>
                <c:pt idx="37">
                  <c:v>0.11100000000000006</c:v>
                </c:pt>
                <c:pt idx="38">
                  <c:v>0.11400000000000006</c:v>
                </c:pt>
                <c:pt idx="39">
                  <c:v>0.11700000000000006</c:v>
                </c:pt>
                <c:pt idx="40">
                  <c:v>0.12000000000000006</c:v>
                </c:pt>
                <c:pt idx="41">
                  <c:v>0.12300000000000012</c:v>
                </c:pt>
                <c:pt idx="42">
                  <c:v>0.12600000000000006</c:v>
                </c:pt>
                <c:pt idx="43">
                  <c:v>0.12900000000000006</c:v>
                </c:pt>
                <c:pt idx="44">
                  <c:v>0.13200000000000006</c:v>
                </c:pt>
                <c:pt idx="45">
                  <c:v>0.13500000000000006</c:v>
                </c:pt>
                <c:pt idx="46">
                  <c:v>0.13800000000000009</c:v>
                </c:pt>
                <c:pt idx="47">
                  <c:v>0.14100000000000018</c:v>
                </c:pt>
                <c:pt idx="48">
                  <c:v>0.14400000000000018</c:v>
                </c:pt>
                <c:pt idx="49">
                  <c:v>0.14700000000000019</c:v>
                </c:pt>
                <c:pt idx="50">
                  <c:v>0.15000000000000019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5</c:v>
                </c:pt>
                <c:pt idx="1">
                  <c:v>4.9114362536434415</c:v>
                </c:pt>
                <c:pt idx="2">
                  <c:v>4.6488824294412545</c:v>
                </c:pt>
                <c:pt idx="3">
                  <c:v>4.2216396275100774</c:v>
                </c:pt>
                <c:pt idx="4">
                  <c:v>3.644843137107058</c:v>
                </c:pt>
                <c:pt idx="5">
                  <c:v>2.9389262614623686</c:v>
                </c:pt>
                <c:pt idx="6">
                  <c:v>2.1288964578253657</c:v>
                </c:pt>
                <c:pt idx="7">
                  <c:v>1.243449435824274</c:v>
                </c:pt>
                <c:pt idx="8">
                  <c:v>0.31395259764656797</c:v>
                </c:pt>
                <c:pt idx="9">
                  <c:v>-0.62666616782151952</c:v>
                </c:pt>
                <c:pt idx="10">
                  <c:v>-1.5450849718747361</c:v>
                </c:pt>
                <c:pt idx="11">
                  <c:v>-2.4087683705085747</c:v>
                </c:pt>
                <c:pt idx="12">
                  <c:v>-3.1871199487434501</c:v>
                </c:pt>
                <c:pt idx="13">
                  <c:v>-3.8525662138789434</c:v>
                </c:pt>
                <c:pt idx="14">
                  <c:v>-4.3815334002193183</c:v>
                </c:pt>
                <c:pt idx="15">
                  <c:v>-4.7552825814757682</c:v>
                </c:pt>
                <c:pt idx="16">
                  <c:v>-4.9605735065723895</c:v>
                </c:pt>
                <c:pt idx="17">
                  <c:v>-4.990133642141358</c:v>
                </c:pt>
                <c:pt idx="18">
                  <c:v>-4.8429158056431545</c:v>
                </c:pt>
                <c:pt idx="19">
                  <c:v>-4.5241352623300868</c:v>
                </c:pt>
                <c:pt idx="20">
                  <c:v>-4.0450849718747302</c:v>
                </c:pt>
                <c:pt idx="21">
                  <c:v>-3.4227355296434396</c:v>
                </c:pt>
                <c:pt idx="22">
                  <c:v>-2.6791339748949792</c:v>
                </c:pt>
                <c:pt idx="23">
                  <c:v>-1.8406227634233849</c:v>
                </c:pt>
                <c:pt idx="24">
                  <c:v>-0.93690657292861879</c:v>
                </c:pt>
                <c:pt idx="25">
                  <c:v>7.9629228558198126E-15</c:v>
                </c:pt>
                <c:pt idx="26">
                  <c:v>0.93690657292863011</c:v>
                </c:pt>
                <c:pt idx="27">
                  <c:v>1.8406227634234</c:v>
                </c:pt>
                <c:pt idx="28">
                  <c:v>2.6791339748949912</c:v>
                </c:pt>
                <c:pt idx="29">
                  <c:v>3.4227355296434481</c:v>
                </c:pt>
                <c:pt idx="30">
                  <c:v>4.0450849718747408</c:v>
                </c:pt>
                <c:pt idx="31">
                  <c:v>4.5241352623300939</c:v>
                </c:pt>
                <c:pt idx="32">
                  <c:v>4.8429158056431545</c:v>
                </c:pt>
                <c:pt idx="33">
                  <c:v>4.9901336421413589</c:v>
                </c:pt>
                <c:pt idx="34">
                  <c:v>4.9605735065723877</c:v>
                </c:pt>
                <c:pt idx="35">
                  <c:v>4.7552825814757629</c:v>
                </c:pt>
                <c:pt idx="36">
                  <c:v>4.3815334002193111</c:v>
                </c:pt>
                <c:pt idx="37">
                  <c:v>3.8525662138789367</c:v>
                </c:pt>
                <c:pt idx="38">
                  <c:v>3.1871199487434381</c:v>
                </c:pt>
                <c:pt idx="39">
                  <c:v>2.4087683705085596</c:v>
                </c:pt>
                <c:pt idx="40">
                  <c:v>1.5450849718747182</c:v>
                </c:pt>
                <c:pt idx="41">
                  <c:v>0.62666616782150153</c:v>
                </c:pt>
                <c:pt idx="42">
                  <c:v>-0.31395259764658157</c:v>
                </c:pt>
                <c:pt idx="43">
                  <c:v>-1.2434494358242905</c:v>
                </c:pt>
                <c:pt idx="44">
                  <c:v>-2.1288964578253844</c:v>
                </c:pt>
                <c:pt idx="45">
                  <c:v>-2.938926261462381</c:v>
                </c:pt>
                <c:pt idx="46">
                  <c:v>-3.6448431371070713</c:v>
                </c:pt>
                <c:pt idx="47">
                  <c:v>-4.221639627510088</c:v>
                </c:pt>
                <c:pt idx="48">
                  <c:v>-4.6488824294412625</c:v>
                </c:pt>
                <c:pt idx="49">
                  <c:v>-4.9114362536434477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C5A-47E2-B8F9-D51660CD537B}"/>
            </c:ext>
          </c:extLst>
        </c:ser>
        <c:ser>
          <c:idx val="3"/>
          <c:order val="3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3.0000000000000018E-3</c:v>
                </c:pt>
                <c:pt idx="2">
                  <c:v>6.0000000000000036E-3</c:v>
                </c:pt>
                <c:pt idx="3">
                  <c:v>9.0000000000000028E-3</c:v>
                </c:pt>
                <c:pt idx="4">
                  <c:v>1.2E-2</c:v>
                </c:pt>
                <c:pt idx="5">
                  <c:v>1.4999999999999998E-2</c:v>
                </c:pt>
                <c:pt idx="6">
                  <c:v>1.7999999999999999E-2</c:v>
                </c:pt>
                <c:pt idx="7">
                  <c:v>2.0999999999999998E-2</c:v>
                </c:pt>
                <c:pt idx="8">
                  <c:v>2.3999999999999997E-2</c:v>
                </c:pt>
                <c:pt idx="9">
                  <c:v>2.6999999999999996E-2</c:v>
                </c:pt>
                <c:pt idx="10">
                  <c:v>2.9999999999999995E-2</c:v>
                </c:pt>
                <c:pt idx="11">
                  <c:v>3.2999999999999995E-2</c:v>
                </c:pt>
                <c:pt idx="12">
                  <c:v>3.5999999999999997E-2</c:v>
                </c:pt>
                <c:pt idx="13">
                  <c:v>3.9000000000000014E-2</c:v>
                </c:pt>
                <c:pt idx="14">
                  <c:v>4.2000000000000023E-2</c:v>
                </c:pt>
                <c:pt idx="15">
                  <c:v>4.5000000000000012E-2</c:v>
                </c:pt>
                <c:pt idx="16">
                  <c:v>4.8000000000000022E-2</c:v>
                </c:pt>
                <c:pt idx="17">
                  <c:v>5.1000000000000011E-2</c:v>
                </c:pt>
                <c:pt idx="18">
                  <c:v>5.4000000000000034E-2</c:v>
                </c:pt>
                <c:pt idx="19">
                  <c:v>5.7000000000000023E-2</c:v>
                </c:pt>
                <c:pt idx="20">
                  <c:v>6.0000000000000032E-2</c:v>
                </c:pt>
                <c:pt idx="21">
                  <c:v>6.3000000000000014E-2</c:v>
                </c:pt>
                <c:pt idx="22">
                  <c:v>6.6000000000000017E-2</c:v>
                </c:pt>
                <c:pt idx="23">
                  <c:v>6.9000000000000034E-2</c:v>
                </c:pt>
                <c:pt idx="24">
                  <c:v>7.2000000000000022E-2</c:v>
                </c:pt>
                <c:pt idx="25">
                  <c:v>7.5000000000000039E-2</c:v>
                </c:pt>
                <c:pt idx="26">
                  <c:v>7.8000000000000028E-2</c:v>
                </c:pt>
                <c:pt idx="27">
                  <c:v>8.1000000000000044E-2</c:v>
                </c:pt>
                <c:pt idx="28">
                  <c:v>8.4000000000000047E-2</c:v>
                </c:pt>
                <c:pt idx="29">
                  <c:v>8.7000000000000036E-2</c:v>
                </c:pt>
                <c:pt idx="30">
                  <c:v>9.0000000000000066E-2</c:v>
                </c:pt>
                <c:pt idx="31">
                  <c:v>9.300000000000011E-2</c:v>
                </c:pt>
                <c:pt idx="32">
                  <c:v>9.6000000000000044E-2</c:v>
                </c:pt>
                <c:pt idx="33">
                  <c:v>9.9000000000000046E-2</c:v>
                </c:pt>
                <c:pt idx="34">
                  <c:v>0.10200000000000006</c:v>
                </c:pt>
                <c:pt idx="35">
                  <c:v>0.10500000000000009</c:v>
                </c:pt>
                <c:pt idx="36">
                  <c:v>0.10800000000000011</c:v>
                </c:pt>
                <c:pt idx="37">
                  <c:v>0.11100000000000006</c:v>
                </c:pt>
                <c:pt idx="38">
                  <c:v>0.11400000000000006</c:v>
                </c:pt>
                <c:pt idx="39">
                  <c:v>0.11700000000000006</c:v>
                </c:pt>
                <c:pt idx="40">
                  <c:v>0.12000000000000006</c:v>
                </c:pt>
                <c:pt idx="41">
                  <c:v>0.12300000000000012</c:v>
                </c:pt>
                <c:pt idx="42">
                  <c:v>0.12600000000000006</c:v>
                </c:pt>
                <c:pt idx="43">
                  <c:v>0.12900000000000006</c:v>
                </c:pt>
                <c:pt idx="44">
                  <c:v>0.13200000000000006</c:v>
                </c:pt>
                <c:pt idx="45">
                  <c:v>0.13500000000000006</c:v>
                </c:pt>
                <c:pt idx="46">
                  <c:v>0.13800000000000009</c:v>
                </c:pt>
                <c:pt idx="47">
                  <c:v>0.14100000000000018</c:v>
                </c:pt>
                <c:pt idx="48">
                  <c:v>0.14400000000000018</c:v>
                </c:pt>
                <c:pt idx="49">
                  <c:v>0.14700000000000019</c:v>
                </c:pt>
                <c:pt idx="50">
                  <c:v>0.15000000000000019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-5</c:v>
                </c:pt>
                <c:pt idx="1">
                  <c:v>-4.9114362536434415</c:v>
                </c:pt>
                <c:pt idx="2">
                  <c:v>-4.6488824294412545</c:v>
                </c:pt>
                <c:pt idx="3">
                  <c:v>-4.2216396275100774</c:v>
                </c:pt>
                <c:pt idx="4">
                  <c:v>-3.644843137107058</c:v>
                </c:pt>
                <c:pt idx="5">
                  <c:v>-2.9389262614623686</c:v>
                </c:pt>
                <c:pt idx="6">
                  <c:v>-2.1288964578253657</c:v>
                </c:pt>
                <c:pt idx="7">
                  <c:v>-1.243449435824274</c:v>
                </c:pt>
                <c:pt idx="8">
                  <c:v>-0.31395259764656797</c:v>
                </c:pt>
                <c:pt idx="9">
                  <c:v>0.62666616782151952</c:v>
                </c:pt>
                <c:pt idx="10">
                  <c:v>1.5450849718747361</c:v>
                </c:pt>
                <c:pt idx="11">
                  <c:v>2.4087683705085747</c:v>
                </c:pt>
                <c:pt idx="12">
                  <c:v>3.1871199487434501</c:v>
                </c:pt>
                <c:pt idx="13">
                  <c:v>3.8525662138789434</c:v>
                </c:pt>
                <c:pt idx="14">
                  <c:v>4.3815334002193183</c:v>
                </c:pt>
                <c:pt idx="15">
                  <c:v>4.7552825814757682</c:v>
                </c:pt>
                <c:pt idx="16">
                  <c:v>4.9605735065723895</c:v>
                </c:pt>
                <c:pt idx="17">
                  <c:v>4.990133642141358</c:v>
                </c:pt>
                <c:pt idx="18">
                  <c:v>4.8429158056431545</c:v>
                </c:pt>
                <c:pt idx="19">
                  <c:v>4.5241352623300868</c:v>
                </c:pt>
                <c:pt idx="20">
                  <c:v>4.0450849718747302</c:v>
                </c:pt>
                <c:pt idx="21">
                  <c:v>3.4227355296434396</c:v>
                </c:pt>
                <c:pt idx="22">
                  <c:v>2.6791339748949792</c:v>
                </c:pt>
                <c:pt idx="23">
                  <c:v>1.8406227634233849</c:v>
                </c:pt>
                <c:pt idx="24">
                  <c:v>0.93690657292861879</c:v>
                </c:pt>
                <c:pt idx="25">
                  <c:v>-7.9629228558198126E-15</c:v>
                </c:pt>
                <c:pt idx="26">
                  <c:v>-0.93690657292863011</c:v>
                </c:pt>
                <c:pt idx="27">
                  <c:v>-1.8406227634234</c:v>
                </c:pt>
                <c:pt idx="28">
                  <c:v>-2.6791339748949912</c:v>
                </c:pt>
                <c:pt idx="29">
                  <c:v>-3.4227355296434481</c:v>
                </c:pt>
                <c:pt idx="30">
                  <c:v>-4.0450849718747408</c:v>
                </c:pt>
                <c:pt idx="31">
                  <c:v>-4.5241352623300939</c:v>
                </c:pt>
                <c:pt idx="32">
                  <c:v>-4.8429158056431545</c:v>
                </c:pt>
                <c:pt idx="33">
                  <c:v>-4.9901336421413589</c:v>
                </c:pt>
                <c:pt idx="34">
                  <c:v>-4.9605735065723877</c:v>
                </c:pt>
                <c:pt idx="35">
                  <c:v>-4.7552825814757629</c:v>
                </c:pt>
                <c:pt idx="36">
                  <c:v>-4.3815334002193111</c:v>
                </c:pt>
                <c:pt idx="37">
                  <c:v>-3.8525662138789367</c:v>
                </c:pt>
                <c:pt idx="38">
                  <c:v>-3.1871199487434381</c:v>
                </c:pt>
                <c:pt idx="39">
                  <c:v>-2.4087683705085596</c:v>
                </c:pt>
                <c:pt idx="40">
                  <c:v>-1.5450849718747182</c:v>
                </c:pt>
                <c:pt idx="41">
                  <c:v>-0.62666616782150153</c:v>
                </c:pt>
                <c:pt idx="42">
                  <c:v>0.31395259764658157</c:v>
                </c:pt>
                <c:pt idx="43">
                  <c:v>1.2434494358242905</c:v>
                </c:pt>
                <c:pt idx="44">
                  <c:v>2.1288964578253844</c:v>
                </c:pt>
                <c:pt idx="45">
                  <c:v>2.938926261462381</c:v>
                </c:pt>
                <c:pt idx="46">
                  <c:v>3.6448431371070713</c:v>
                </c:pt>
                <c:pt idx="47">
                  <c:v>4.221639627510088</c:v>
                </c:pt>
                <c:pt idx="48">
                  <c:v>4.6488824294412625</c:v>
                </c:pt>
                <c:pt idx="49">
                  <c:v>4.9114362536434477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C5A-47E2-B8F9-D51660CD537B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3.0000000000000018E-3</c:v>
                </c:pt>
                <c:pt idx="2">
                  <c:v>6.0000000000000036E-3</c:v>
                </c:pt>
                <c:pt idx="3">
                  <c:v>9.0000000000000028E-3</c:v>
                </c:pt>
                <c:pt idx="4">
                  <c:v>1.2E-2</c:v>
                </c:pt>
                <c:pt idx="5">
                  <c:v>1.4999999999999998E-2</c:v>
                </c:pt>
                <c:pt idx="6">
                  <c:v>1.7999999999999999E-2</c:v>
                </c:pt>
                <c:pt idx="7">
                  <c:v>2.0999999999999998E-2</c:v>
                </c:pt>
                <c:pt idx="8">
                  <c:v>2.3999999999999997E-2</c:v>
                </c:pt>
                <c:pt idx="9">
                  <c:v>2.6999999999999996E-2</c:v>
                </c:pt>
                <c:pt idx="10">
                  <c:v>2.9999999999999995E-2</c:v>
                </c:pt>
                <c:pt idx="11">
                  <c:v>3.2999999999999995E-2</c:v>
                </c:pt>
                <c:pt idx="12">
                  <c:v>3.5999999999999997E-2</c:v>
                </c:pt>
                <c:pt idx="13">
                  <c:v>3.9000000000000014E-2</c:v>
                </c:pt>
                <c:pt idx="14">
                  <c:v>4.2000000000000023E-2</c:v>
                </c:pt>
                <c:pt idx="15">
                  <c:v>4.5000000000000012E-2</c:v>
                </c:pt>
                <c:pt idx="16">
                  <c:v>4.8000000000000022E-2</c:v>
                </c:pt>
                <c:pt idx="17">
                  <c:v>5.1000000000000011E-2</c:v>
                </c:pt>
                <c:pt idx="18">
                  <c:v>5.4000000000000034E-2</c:v>
                </c:pt>
                <c:pt idx="19">
                  <c:v>5.7000000000000023E-2</c:v>
                </c:pt>
                <c:pt idx="20">
                  <c:v>6.0000000000000032E-2</c:v>
                </c:pt>
                <c:pt idx="21">
                  <c:v>6.3000000000000014E-2</c:v>
                </c:pt>
                <c:pt idx="22">
                  <c:v>6.6000000000000017E-2</c:v>
                </c:pt>
                <c:pt idx="23">
                  <c:v>6.9000000000000034E-2</c:v>
                </c:pt>
                <c:pt idx="24">
                  <c:v>7.2000000000000022E-2</c:v>
                </c:pt>
                <c:pt idx="25">
                  <c:v>7.5000000000000039E-2</c:v>
                </c:pt>
                <c:pt idx="26">
                  <c:v>7.8000000000000028E-2</c:v>
                </c:pt>
                <c:pt idx="27">
                  <c:v>8.1000000000000044E-2</c:v>
                </c:pt>
                <c:pt idx="28">
                  <c:v>8.4000000000000047E-2</c:v>
                </c:pt>
                <c:pt idx="29">
                  <c:v>8.7000000000000036E-2</c:v>
                </c:pt>
                <c:pt idx="30">
                  <c:v>9.0000000000000066E-2</c:v>
                </c:pt>
                <c:pt idx="31">
                  <c:v>9.300000000000011E-2</c:v>
                </c:pt>
                <c:pt idx="32">
                  <c:v>9.6000000000000044E-2</c:v>
                </c:pt>
                <c:pt idx="33">
                  <c:v>9.9000000000000046E-2</c:v>
                </c:pt>
                <c:pt idx="34">
                  <c:v>0.10200000000000006</c:v>
                </c:pt>
                <c:pt idx="35">
                  <c:v>0.10500000000000009</c:v>
                </c:pt>
                <c:pt idx="36">
                  <c:v>0.10800000000000011</c:v>
                </c:pt>
                <c:pt idx="37">
                  <c:v>0.11100000000000006</c:v>
                </c:pt>
                <c:pt idx="38">
                  <c:v>0.11400000000000006</c:v>
                </c:pt>
                <c:pt idx="39">
                  <c:v>0.11700000000000006</c:v>
                </c:pt>
                <c:pt idx="40">
                  <c:v>0.12000000000000006</c:v>
                </c:pt>
                <c:pt idx="41">
                  <c:v>0.12300000000000012</c:v>
                </c:pt>
                <c:pt idx="42">
                  <c:v>0.12600000000000006</c:v>
                </c:pt>
                <c:pt idx="43">
                  <c:v>0.12900000000000006</c:v>
                </c:pt>
                <c:pt idx="44">
                  <c:v>0.13200000000000006</c:v>
                </c:pt>
                <c:pt idx="45">
                  <c:v>0.13500000000000006</c:v>
                </c:pt>
                <c:pt idx="46">
                  <c:v>0.13800000000000009</c:v>
                </c:pt>
                <c:pt idx="47">
                  <c:v>0.14100000000000018</c:v>
                </c:pt>
                <c:pt idx="48">
                  <c:v>0.14400000000000018</c:v>
                </c:pt>
                <c:pt idx="49">
                  <c:v>0.14700000000000019</c:v>
                </c:pt>
                <c:pt idx="50">
                  <c:v>0.15000000000000019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5</c:v>
                </c:pt>
                <c:pt idx="1">
                  <c:v>4.9114362536434415</c:v>
                </c:pt>
                <c:pt idx="2">
                  <c:v>4.6488824294412545</c:v>
                </c:pt>
                <c:pt idx="3">
                  <c:v>4.2216396275100774</c:v>
                </c:pt>
                <c:pt idx="4">
                  <c:v>3.644843137107058</c:v>
                </c:pt>
                <c:pt idx="5">
                  <c:v>2.9389262614623686</c:v>
                </c:pt>
                <c:pt idx="6">
                  <c:v>2.1288964578253657</c:v>
                </c:pt>
                <c:pt idx="7">
                  <c:v>1.243449435824274</c:v>
                </c:pt>
                <c:pt idx="8">
                  <c:v>0.31395259764656797</c:v>
                </c:pt>
                <c:pt idx="9">
                  <c:v>-0.62666616782151952</c:v>
                </c:pt>
                <c:pt idx="10">
                  <c:v>-1.5450849718747361</c:v>
                </c:pt>
                <c:pt idx="11">
                  <c:v>-2.4087683705085747</c:v>
                </c:pt>
                <c:pt idx="12">
                  <c:v>-3.1871199487434501</c:v>
                </c:pt>
                <c:pt idx="13">
                  <c:v>-3.8525662138789434</c:v>
                </c:pt>
                <c:pt idx="14">
                  <c:v>-4.3815334002193183</c:v>
                </c:pt>
                <c:pt idx="15">
                  <c:v>-4.7552825814757682</c:v>
                </c:pt>
                <c:pt idx="16">
                  <c:v>-4.9605735065723895</c:v>
                </c:pt>
                <c:pt idx="17">
                  <c:v>-4.990133642141358</c:v>
                </c:pt>
                <c:pt idx="18">
                  <c:v>-4.8429158056431545</c:v>
                </c:pt>
                <c:pt idx="19">
                  <c:v>-4.5241352623300868</c:v>
                </c:pt>
                <c:pt idx="20">
                  <c:v>-4.0450849718747302</c:v>
                </c:pt>
                <c:pt idx="21">
                  <c:v>-3.4227355296434396</c:v>
                </c:pt>
                <c:pt idx="22">
                  <c:v>-2.6791339748949792</c:v>
                </c:pt>
                <c:pt idx="23">
                  <c:v>-1.8406227634233849</c:v>
                </c:pt>
                <c:pt idx="24">
                  <c:v>-0.93690657292861879</c:v>
                </c:pt>
                <c:pt idx="25">
                  <c:v>7.9629228558198126E-15</c:v>
                </c:pt>
                <c:pt idx="26">
                  <c:v>0.93690657292863011</c:v>
                </c:pt>
                <c:pt idx="27">
                  <c:v>1.8406227634234</c:v>
                </c:pt>
                <c:pt idx="28">
                  <c:v>2.6791339748949912</c:v>
                </c:pt>
                <c:pt idx="29">
                  <c:v>3.4227355296434481</c:v>
                </c:pt>
                <c:pt idx="30">
                  <c:v>4.0450849718747408</c:v>
                </c:pt>
                <c:pt idx="31">
                  <c:v>4.5241352623300939</c:v>
                </c:pt>
                <c:pt idx="32">
                  <c:v>4.8429158056431545</c:v>
                </c:pt>
                <c:pt idx="33">
                  <c:v>4.9901336421413589</c:v>
                </c:pt>
                <c:pt idx="34">
                  <c:v>4.9605735065723877</c:v>
                </c:pt>
                <c:pt idx="35">
                  <c:v>4.7552825814757629</c:v>
                </c:pt>
                <c:pt idx="36">
                  <c:v>4.3815334002193111</c:v>
                </c:pt>
                <c:pt idx="37">
                  <c:v>3.8525662138789367</c:v>
                </c:pt>
                <c:pt idx="38">
                  <c:v>3.1871199487434381</c:v>
                </c:pt>
                <c:pt idx="39">
                  <c:v>2.4087683705085596</c:v>
                </c:pt>
                <c:pt idx="40">
                  <c:v>1.5450849718747182</c:v>
                </c:pt>
                <c:pt idx="41">
                  <c:v>0.62666616782150153</c:v>
                </c:pt>
                <c:pt idx="42">
                  <c:v>-0.31395259764658157</c:v>
                </c:pt>
                <c:pt idx="43">
                  <c:v>-1.2434494358242905</c:v>
                </c:pt>
                <c:pt idx="44">
                  <c:v>-2.1288964578253844</c:v>
                </c:pt>
                <c:pt idx="45">
                  <c:v>-2.938926261462381</c:v>
                </c:pt>
                <c:pt idx="46">
                  <c:v>-3.6448431371070713</c:v>
                </c:pt>
                <c:pt idx="47">
                  <c:v>-4.221639627510088</c:v>
                </c:pt>
                <c:pt idx="48">
                  <c:v>-4.6488824294412625</c:v>
                </c:pt>
                <c:pt idx="49">
                  <c:v>-4.9114362536434477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C5A-47E2-B8F9-D51660CD53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3.0000000000000018E-3</c:v>
                </c:pt>
                <c:pt idx="2">
                  <c:v>6.0000000000000036E-3</c:v>
                </c:pt>
                <c:pt idx="3">
                  <c:v>9.0000000000000028E-3</c:v>
                </c:pt>
                <c:pt idx="4">
                  <c:v>1.2E-2</c:v>
                </c:pt>
                <c:pt idx="5">
                  <c:v>1.4999999999999998E-2</c:v>
                </c:pt>
                <c:pt idx="6">
                  <c:v>1.7999999999999999E-2</c:v>
                </c:pt>
                <c:pt idx="7">
                  <c:v>2.0999999999999998E-2</c:v>
                </c:pt>
                <c:pt idx="8">
                  <c:v>2.3999999999999997E-2</c:v>
                </c:pt>
                <c:pt idx="9">
                  <c:v>2.6999999999999996E-2</c:v>
                </c:pt>
                <c:pt idx="10">
                  <c:v>2.9999999999999995E-2</c:v>
                </c:pt>
                <c:pt idx="11">
                  <c:v>3.2999999999999995E-2</c:v>
                </c:pt>
                <c:pt idx="12">
                  <c:v>3.5999999999999997E-2</c:v>
                </c:pt>
                <c:pt idx="13">
                  <c:v>3.9000000000000014E-2</c:v>
                </c:pt>
                <c:pt idx="14">
                  <c:v>4.2000000000000023E-2</c:v>
                </c:pt>
                <c:pt idx="15">
                  <c:v>4.5000000000000012E-2</c:v>
                </c:pt>
                <c:pt idx="16">
                  <c:v>4.8000000000000022E-2</c:v>
                </c:pt>
                <c:pt idx="17">
                  <c:v>5.1000000000000011E-2</c:v>
                </c:pt>
                <c:pt idx="18">
                  <c:v>5.4000000000000034E-2</c:v>
                </c:pt>
                <c:pt idx="19">
                  <c:v>5.7000000000000023E-2</c:v>
                </c:pt>
                <c:pt idx="20">
                  <c:v>6.0000000000000032E-2</c:v>
                </c:pt>
                <c:pt idx="21">
                  <c:v>6.3000000000000014E-2</c:v>
                </c:pt>
                <c:pt idx="22">
                  <c:v>6.6000000000000017E-2</c:v>
                </c:pt>
                <c:pt idx="23">
                  <c:v>6.9000000000000034E-2</c:v>
                </c:pt>
                <c:pt idx="24">
                  <c:v>7.2000000000000022E-2</c:v>
                </c:pt>
                <c:pt idx="25">
                  <c:v>7.5000000000000039E-2</c:v>
                </c:pt>
                <c:pt idx="26">
                  <c:v>7.8000000000000028E-2</c:v>
                </c:pt>
                <c:pt idx="27">
                  <c:v>8.1000000000000044E-2</c:v>
                </c:pt>
                <c:pt idx="28">
                  <c:v>8.4000000000000047E-2</c:v>
                </c:pt>
                <c:pt idx="29">
                  <c:v>8.7000000000000036E-2</c:v>
                </c:pt>
                <c:pt idx="30">
                  <c:v>9.0000000000000066E-2</c:v>
                </c:pt>
                <c:pt idx="31">
                  <c:v>9.300000000000011E-2</c:v>
                </c:pt>
                <c:pt idx="32">
                  <c:v>9.6000000000000044E-2</c:v>
                </c:pt>
                <c:pt idx="33">
                  <c:v>9.9000000000000046E-2</c:v>
                </c:pt>
                <c:pt idx="34">
                  <c:v>0.10200000000000006</c:v>
                </c:pt>
                <c:pt idx="35">
                  <c:v>0.10500000000000009</c:v>
                </c:pt>
                <c:pt idx="36">
                  <c:v>0.10800000000000011</c:v>
                </c:pt>
                <c:pt idx="37">
                  <c:v>0.11100000000000006</c:v>
                </c:pt>
                <c:pt idx="38">
                  <c:v>0.11400000000000006</c:v>
                </c:pt>
                <c:pt idx="39">
                  <c:v>0.11700000000000006</c:v>
                </c:pt>
                <c:pt idx="40">
                  <c:v>0.12000000000000006</c:v>
                </c:pt>
                <c:pt idx="41">
                  <c:v>0.12300000000000012</c:v>
                </c:pt>
                <c:pt idx="42">
                  <c:v>0.12600000000000006</c:v>
                </c:pt>
                <c:pt idx="43">
                  <c:v>0.12900000000000006</c:v>
                </c:pt>
                <c:pt idx="44">
                  <c:v>0.13200000000000006</c:v>
                </c:pt>
                <c:pt idx="45">
                  <c:v>0.13500000000000006</c:v>
                </c:pt>
                <c:pt idx="46">
                  <c:v>0.13800000000000009</c:v>
                </c:pt>
                <c:pt idx="47">
                  <c:v>0.14100000000000018</c:v>
                </c:pt>
                <c:pt idx="48">
                  <c:v>0.14400000000000018</c:v>
                </c:pt>
                <c:pt idx="49">
                  <c:v>0.14700000000000019</c:v>
                </c:pt>
                <c:pt idx="50">
                  <c:v>0.15000000000000019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-5</c:v>
                </c:pt>
                <c:pt idx="1">
                  <c:v>-4.9114362536434415</c:v>
                </c:pt>
                <c:pt idx="2">
                  <c:v>-4.6488824294412545</c:v>
                </c:pt>
                <c:pt idx="3">
                  <c:v>-4.2216396275100774</c:v>
                </c:pt>
                <c:pt idx="4">
                  <c:v>-3.644843137107058</c:v>
                </c:pt>
                <c:pt idx="5">
                  <c:v>-2.9389262614623686</c:v>
                </c:pt>
                <c:pt idx="6">
                  <c:v>-2.1288964578253657</c:v>
                </c:pt>
                <c:pt idx="7">
                  <c:v>-1.243449435824274</c:v>
                </c:pt>
                <c:pt idx="8">
                  <c:v>-0.31395259764656797</c:v>
                </c:pt>
                <c:pt idx="9">
                  <c:v>0.62666616782151952</c:v>
                </c:pt>
                <c:pt idx="10">
                  <c:v>1.5450849718747361</c:v>
                </c:pt>
                <c:pt idx="11">
                  <c:v>2.4087683705085747</c:v>
                </c:pt>
                <c:pt idx="12">
                  <c:v>3.1871199487434501</c:v>
                </c:pt>
                <c:pt idx="13">
                  <c:v>3.8525662138789434</c:v>
                </c:pt>
                <c:pt idx="14">
                  <c:v>4.3815334002193183</c:v>
                </c:pt>
                <c:pt idx="15">
                  <c:v>4.7552825814757682</c:v>
                </c:pt>
                <c:pt idx="16">
                  <c:v>4.9605735065723895</c:v>
                </c:pt>
                <c:pt idx="17">
                  <c:v>4.990133642141358</c:v>
                </c:pt>
                <c:pt idx="18">
                  <c:v>4.8429158056431545</c:v>
                </c:pt>
                <c:pt idx="19">
                  <c:v>4.5241352623300868</c:v>
                </c:pt>
                <c:pt idx="20">
                  <c:v>4.0450849718747302</c:v>
                </c:pt>
                <c:pt idx="21">
                  <c:v>3.4227355296434396</c:v>
                </c:pt>
                <c:pt idx="22">
                  <c:v>2.6791339748949792</c:v>
                </c:pt>
                <c:pt idx="23">
                  <c:v>1.8406227634233849</c:v>
                </c:pt>
                <c:pt idx="24">
                  <c:v>0.93690657292861879</c:v>
                </c:pt>
                <c:pt idx="25">
                  <c:v>-7.9629228558198126E-15</c:v>
                </c:pt>
                <c:pt idx="26">
                  <c:v>-0.93690657292863011</c:v>
                </c:pt>
                <c:pt idx="27">
                  <c:v>-1.8406227634234</c:v>
                </c:pt>
                <c:pt idx="28">
                  <c:v>-2.6791339748949912</c:v>
                </c:pt>
                <c:pt idx="29">
                  <c:v>-3.4227355296434481</c:v>
                </c:pt>
                <c:pt idx="30">
                  <c:v>-4.0450849718747408</c:v>
                </c:pt>
                <c:pt idx="31">
                  <c:v>-4.5241352623300939</c:v>
                </c:pt>
                <c:pt idx="32">
                  <c:v>-4.8429158056431545</c:v>
                </c:pt>
                <c:pt idx="33">
                  <c:v>-4.9901336421413589</c:v>
                </c:pt>
                <c:pt idx="34">
                  <c:v>-4.9605735065723877</c:v>
                </c:pt>
                <c:pt idx="35">
                  <c:v>-4.7552825814757629</c:v>
                </c:pt>
                <c:pt idx="36">
                  <c:v>-4.3815334002193111</c:v>
                </c:pt>
                <c:pt idx="37">
                  <c:v>-3.8525662138789367</c:v>
                </c:pt>
                <c:pt idx="38">
                  <c:v>-3.1871199487434381</c:v>
                </c:pt>
                <c:pt idx="39">
                  <c:v>-2.4087683705085596</c:v>
                </c:pt>
                <c:pt idx="40">
                  <c:v>-1.5450849718747182</c:v>
                </c:pt>
                <c:pt idx="41">
                  <c:v>-0.62666616782150153</c:v>
                </c:pt>
                <c:pt idx="42">
                  <c:v>0.31395259764658157</c:v>
                </c:pt>
                <c:pt idx="43">
                  <c:v>1.2434494358242905</c:v>
                </c:pt>
                <c:pt idx="44">
                  <c:v>2.1288964578253844</c:v>
                </c:pt>
                <c:pt idx="45">
                  <c:v>2.938926261462381</c:v>
                </c:pt>
                <c:pt idx="46">
                  <c:v>3.6448431371070713</c:v>
                </c:pt>
                <c:pt idx="47">
                  <c:v>4.221639627510088</c:v>
                </c:pt>
                <c:pt idx="48">
                  <c:v>4.6488824294412625</c:v>
                </c:pt>
                <c:pt idx="49">
                  <c:v>4.9114362536434477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C5A-47E2-B8F9-D51660CD5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4950800"/>
        <c:axId val="1004951344"/>
      </c:lineChart>
      <c:catAx>
        <c:axId val="100495080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4951344"/>
        <c:crosses val="autoZero"/>
        <c:auto val="1"/>
        <c:lblAlgn val="ctr"/>
        <c:lblOffset val="100"/>
        <c:noMultiLvlLbl val="1"/>
      </c:catAx>
      <c:valAx>
        <c:axId val="10049513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04950800"/>
        <c:crosses val="autoZero"/>
        <c:crossBetween val="between"/>
      </c:valAx>
      <c:spPr>
        <a:noFill/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03465992878616E-2"/>
          <c:y val="6.9636801571958291E-3"/>
          <c:w val="0.96428570972053751"/>
          <c:h val="0.96772810826228883"/>
        </c:manualLayout>
      </c:layout>
      <c:lineChart>
        <c:grouping val="standard"/>
        <c:varyColors val="1"/>
        <c:ser>
          <c:idx val="6"/>
          <c:order val="6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2.853169548885464</c:v>
                </c:pt>
                <c:pt idx="2">
                  <c:v>2.4270509831248379</c:v>
                </c:pt>
                <c:pt idx="3">
                  <c:v>1.7633557568774196</c:v>
                </c:pt>
                <c:pt idx="4">
                  <c:v>0.92705098312484269</c:v>
                </c:pt>
                <c:pt idx="5">
                  <c:v>3.6754453647258753E-16</c:v>
                </c:pt>
                <c:pt idx="6">
                  <c:v>-0.92705098312484191</c:v>
                </c:pt>
                <c:pt idx="7">
                  <c:v>-1.7633557568774192</c:v>
                </c:pt>
                <c:pt idx="8">
                  <c:v>-2.4270509831248375</c:v>
                </c:pt>
                <c:pt idx="9">
                  <c:v>-2.8531695488854636</c:v>
                </c:pt>
                <c:pt idx="10">
                  <c:v>-3</c:v>
                </c:pt>
                <c:pt idx="11">
                  <c:v>-2.8531695488854631</c:v>
                </c:pt>
                <c:pt idx="12">
                  <c:v>-2.4270509831248361</c:v>
                </c:pt>
                <c:pt idx="13">
                  <c:v>-1.7633557568774156</c:v>
                </c:pt>
                <c:pt idx="14">
                  <c:v>-0.92705098312483791</c:v>
                </c:pt>
                <c:pt idx="15">
                  <c:v>4.5939814452555991E-15</c:v>
                </c:pt>
                <c:pt idx="16">
                  <c:v>0.92705098312484924</c:v>
                </c:pt>
                <c:pt idx="17">
                  <c:v>1.763355756877425</c:v>
                </c:pt>
                <c:pt idx="18">
                  <c:v>2.4270509831248419</c:v>
                </c:pt>
                <c:pt idx="19">
                  <c:v>2.8531695488854663</c:v>
                </c:pt>
                <c:pt idx="20">
                  <c:v>3</c:v>
                </c:pt>
                <c:pt idx="21">
                  <c:v>2.8531695488854609</c:v>
                </c:pt>
                <c:pt idx="22">
                  <c:v>2.4270509831248308</c:v>
                </c:pt>
                <c:pt idx="23">
                  <c:v>1.7633557568774116</c:v>
                </c:pt>
                <c:pt idx="24">
                  <c:v>0.92705098312482803</c:v>
                </c:pt>
                <c:pt idx="25">
                  <c:v>-1.4884577945184569E-14</c:v>
                </c:pt>
                <c:pt idx="26">
                  <c:v>-0.92705098312485634</c:v>
                </c:pt>
                <c:pt idx="27">
                  <c:v>-1.7633557568774314</c:v>
                </c:pt>
                <c:pt idx="28">
                  <c:v>-2.4270509831248464</c:v>
                </c:pt>
                <c:pt idx="29">
                  <c:v>-2.8531695488854698</c:v>
                </c:pt>
                <c:pt idx="30">
                  <c:v>-3</c:v>
                </c:pt>
                <c:pt idx="31">
                  <c:v>-2.8531695488854596</c:v>
                </c:pt>
                <c:pt idx="32">
                  <c:v>-2.4270509831248268</c:v>
                </c:pt>
                <c:pt idx="33">
                  <c:v>-1.7633557568774034</c:v>
                </c:pt>
                <c:pt idx="34">
                  <c:v>-0.9270509831248237</c:v>
                </c:pt>
                <c:pt idx="35">
                  <c:v>2.5175174445113564E-14</c:v>
                </c:pt>
                <c:pt idx="36">
                  <c:v>0.92705098312486611</c:v>
                </c:pt>
                <c:pt idx="37">
                  <c:v>1.7633557568774396</c:v>
                </c:pt>
                <c:pt idx="38">
                  <c:v>2.4270509831248539</c:v>
                </c:pt>
                <c:pt idx="39">
                  <c:v>2.8531695488854716</c:v>
                </c:pt>
                <c:pt idx="40">
                  <c:v>3</c:v>
                </c:pt>
                <c:pt idx="41">
                  <c:v>2.8531695488854556</c:v>
                </c:pt>
                <c:pt idx="42">
                  <c:v>2.427050983124821</c:v>
                </c:pt>
                <c:pt idx="43">
                  <c:v>1.7633557568773952</c:v>
                </c:pt>
                <c:pt idx="44">
                  <c:v>0.9270509831248136</c:v>
                </c:pt>
                <c:pt idx="45">
                  <c:v>-3.013670042684173E-14</c:v>
                </c:pt>
                <c:pt idx="46">
                  <c:v>-0.92705098312487666</c:v>
                </c:pt>
                <c:pt idx="47">
                  <c:v>-1.7633557568774518</c:v>
                </c:pt>
                <c:pt idx="48">
                  <c:v>-2.4270509831248583</c:v>
                </c:pt>
                <c:pt idx="49">
                  <c:v>-2.8531695488854738</c:v>
                </c:pt>
                <c:pt idx="50">
                  <c:v>-3</c:v>
                </c:pt>
                <c:pt idx="51">
                  <c:v>-2.8531695488854516</c:v>
                </c:pt>
                <c:pt idx="52">
                  <c:v>-2.4270509831248126</c:v>
                </c:pt>
                <c:pt idx="53">
                  <c:v>-1.7633557568773952</c:v>
                </c:pt>
                <c:pt idx="54">
                  <c:v>-0.92705098312480883</c:v>
                </c:pt>
                <c:pt idx="55">
                  <c:v>4.0427296926770741E-14</c:v>
                </c:pt>
                <c:pt idx="56">
                  <c:v>0.92705098312488654</c:v>
                </c:pt>
                <c:pt idx="57">
                  <c:v>1.7633557568774598</c:v>
                </c:pt>
                <c:pt idx="58">
                  <c:v>2.4270509831248583</c:v>
                </c:pt>
                <c:pt idx="59">
                  <c:v>2.8531695488854778</c:v>
                </c:pt>
                <c:pt idx="60">
                  <c:v>3</c:v>
                </c:pt>
                <c:pt idx="61">
                  <c:v>2.853169548885448</c:v>
                </c:pt>
                <c:pt idx="62">
                  <c:v>2.4270509831248059</c:v>
                </c:pt>
                <c:pt idx="63">
                  <c:v>1.7633557568773868</c:v>
                </c:pt>
                <c:pt idx="64">
                  <c:v>0.92705098312479961</c:v>
                </c:pt>
                <c:pt idx="65">
                  <c:v>-5.0717893426699658E-14</c:v>
                </c:pt>
                <c:pt idx="66">
                  <c:v>-0.92705098312487599</c:v>
                </c:pt>
                <c:pt idx="67">
                  <c:v>-1.7633557568774516</c:v>
                </c:pt>
                <c:pt idx="68">
                  <c:v>-2.4270509831248641</c:v>
                </c:pt>
                <c:pt idx="69">
                  <c:v>-2.8531695488854805</c:v>
                </c:pt>
                <c:pt idx="70">
                  <c:v>-3</c:v>
                </c:pt>
                <c:pt idx="71">
                  <c:v>-2.8531695488854516</c:v>
                </c:pt>
                <c:pt idx="72">
                  <c:v>-2.427050983124813</c:v>
                </c:pt>
                <c:pt idx="73">
                  <c:v>-1.7633557568773779</c:v>
                </c:pt>
                <c:pt idx="74">
                  <c:v>-0.92705098312478962</c:v>
                </c:pt>
                <c:pt idx="75">
                  <c:v>3.9692207853825544E-14</c:v>
                </c:pt>
                <c:pt idx="76">
                  <c:v>0.92705098312488565</c:v>
                </c:pt>
                <c:pt idx="77">
                  <c:v>1.7633557568774598</c:v>
                </c:pt>
                <c:pt idx="78">
                  <c:v>2.4270509831248721</c:v>
                </c:pt>
                <c:pt idx="79">
                  <c:v>2.8531695488854822</c:v>
                </c:pt>
                <c:pt idx="80">
                  <c:v>3</c:v>
                </c:pt>
                <c:pt idx="81">
                  <c:v>2.8531695488854485</c:v>
                </c:pt>
                <c:pt idx="82">
                  <c:v>2.4270509831248059</c:v>
                </c:pt>
                <c:pt idx="83">
                  <c:v>1.7633557568773699</c:v>
                </c:pt>
                <c:pt idx="84">
                  <c:v>0.92705098312477963</c:v>
                </c:pt>
                <c:pt idx="85">
                  <c:v>-4.9982804353754492E-14</c:v>
                </c:pt>
                <c:pt idx="86">
                  <c:v>-0.92705098312489542</c:v>
                </c:pt>
                <c:pt idx="87">
                  <c:v>-1.7633557568774678</c:v>
                </c:pt>
                <c:pt idx="88">
                  <c:v>-2.427050983124877</c:v>
                </c:pt>
                <c:pt idx="89">
                  <c:v>-2.8531695488854858</c:v>
                </c:pt>
                <c:pt idx="90">
                  <c:v>-3</c:v>
                </c:pt>
                <c:pt idx="91">
                  <c:v>-2.8531695488854449</c:v>
                </c:pt>
                <c:pt idx="92">
                  <c:v>-2.4270509831248002</c:v>
                </c:pt>
                <c:pt idx="93">
                  <c:v>-1.7633557568773619</c:v>
                </c:pt>
                <c:pt idx="94">
                  <c:v>-0.92705098312476952</c:v>
                </c:pt>
                <c:pt idx="95">
                  <c:v>6.0273400853683485E-14</c:v>
                </c:pt>
                <c:pt idx="96">
                  <c:v>0.92705098312490453</c:v>
                </c:pt>
                <c:pt idx="97">
                  <c:v>1.7633557568774758</c:v>
                </c:pt>
                <c:pt idx="98">
                  <c:v>2.4270509831248823</c:v>
                </c:pt>
                <c:pt idx="99">
                  <c:v>2.8531695488854818</c:v>
                </c:pt>
                <c:pt idx="100">
                  <c:v>3</c:v>
                </c:pt>
                <c:pt idx="101">
                  <c:v>2.8531695488854418</c:v>
                </c:pt>
                <c:pt idx="102">
                  <c:v>2.4270509831247953</c:v>
                </c:pt>
                <c:pt idx="103">
                  <c:v>1.7633557568773535</c:v>
                </c:pt>
                <c:pt idx="104">
                  <c:v>0.92705098312475998</c:v>
                </c:pt>
                <c:pt idx="105">
                  <c:v>-7.056399735361249E-14</c:v>
                </c:pt>
                <c:pt idx="106">
                  <c:v>-0.92705098312491452</c:v>
                </c:pt>
                <c:pt idx="107">
                  <c:v>-1.7633557568774838</c:v>
                </c:pt>
                <c:pt idx="108">
                  <c:v>-2.4270509831248899</c:v>
                </c:pt>
                <c:pt idx="109">
                  <c:v>-2.853169548885492</c:v>
                </c:pt>
                <c:pt idx="110">
                  <c:v>-3</c:v>
                </c:pt>
                <c:pt idx="111">
                  <c:v>-2.8531695488854401</c:v>
                </c:pt>
                <c:pt idx="112">
                  <c:v>-2.4270509831247877</c:v>
                </c:pt>
                <c:pt idx="113">
                  <c:v>-1.763355756877345</c:v>
                </c:pt>
                <c:pt idx="114">
                  <c:v>-0.92705098312475009</c:v>
                </c:pt>
                <c:pt idx="115">
                  <c:v>8.0854593853541432E-14</c:v>
                </c:pt>
                <c:pt idx="116">
                  <c:v>0.92705098312492407</c:v>
                </c:pt>
                <c:pt idx="117">
                  <c:v>1.7633557568774934</c:v>
                </c:pt>
                <c:pt idx="118">
                  <c:v>2.4270509831248961</c:v>
                </c:pt>
                <c:pt idx="119">
                  <c:v>2.8531695488854969</c:v>
                </c:pt>
                <c:pt idx="120">
                  <c:v>3</c:v>
                </c:pt>
                <c:pt idx="121">
                  <c:v>2.8531695488854369</c:v>
                </c:pt>
                <c:pt idx="122">
                  <c:v>2.427050983124782</c:v>
                </c:pt>
                <c:pt idx="123">
                  <c:v>1.7633557568773368</c:v>
                </c:pt>
                <c:pt idx="124">
                  <c:v>0.92705098312474021</c:v>
                </c:pt>
                <c:pt idx="125">
                  <c:v>-9.1145190353470425E-14</c:v>
                </c:pt>
                <c:pt idx="126">
                  <c:v>-0.92705098312491352</c:v>
                </c:pt>
                <c:pt idx="127">
                  <c:v>-1.7633557568774838</c:v>
                </c:pt>
                <c:pt idx="128">
                  <c:v>-2.427050983124889</c:v>
                </c:pt>
                <c:pt idx="129">
                  <c:v>-2.853169548885492</c:v>
                </c:pt>
                <c:pt idx="130">
                  <c:v>-3</c:v>
                </c:pt>
                <c:pt idx="131">
                  <c:v>-2.8531695488854405</c:v>
                </c:pt>
                <c:pt idx="132">
                  <c:v>-2.4270509831247895</c:v>
                </c:pt>
                <c:pt idx="133">
                  <c:v>-1.7633557568773459</c:v>
                </c:pt>
                <c:pt idx="134">
                  <c:v>-0.92705098312475076</c:v>
                </c:pt>
                <c:pt idx="135">
                  <c:v>1.0143578685339939E-13</c:v>
                </c:pt>
                <c:pt idx="136">
                  <c:v>0.9270509831249234</c:v>
                </c:pt>
                <c:pt idx="137">
                  <c:v>1.7633557568774918</c:v>
                </c:pt>
                <c:pt idx="138">
                  <c:v>2.4270509831248961</c:v>
                </c:pt>
                <c:pt idx="139">
                  <c:v>2.8531695488854969</c:v>
                </c:pt>
                <c:pt idx="140">
                  <c:v>3</c:v>
                </c:pt>
                <c:pt idx="141">
                  <c:v>2.8531695488854369</c:v>
                </c:pt>
                <c:pt idx="142">
                  <c:v>2.4270509831247824</c:v>
                </c:pt>
                <c:pt idx="143">
                  <c:v>1.7633557568773375</c:v>
                </c:pt>
                <c:pt idx="144">
                  <c:v>0.9270509831247411</c:v>
                </c:pt>
                <c:pt idx="145">
                  <c:v>-1.1172638335332828E-13</c:v>
                </c:pt>
                <c:pt idx="146">
                  <c:v>-0.92705098312493328</c:v>
                </c:pt>
                <c:pt idx="147">
                  <c:v>-1.7633557568775009</c:v>
                </c:pt>
                <c:pt idx="148">
                  <c:v>-2.4270509831249027</c:v>
                </c:pt>
                <c:pt idx="149">
                  <c:v>-2.8531695488854996</c:v>
                </c:pt>
                <c:pt idx="150">
                  <c:v>-3</c:v>
                </c:pt>
                <c:pt idx="151">
                  <c:v>-2.8531695488854338</c:v>
                </c:pt>
                <c:pt idx="152">
                  <c:v>-2.4270509831247771</c:v>
                </c:pt>
                <c:pt idx="153">
                  <c:v>-1.763355756877329</c:v>
                </c:pt>
                <c:pt idx="154">
                  <c:v>-0.92705098312473133</c:v>
                </c:pt>
                <c:pt idx="155">
                  <c:v>1.0070069778045403E-13</c:v>
                </c:pt>
                <c:pt idx="156">
                  <c:v>0.92705098312494316</c:v>
                </c:pt>
                <c:pt idx="157">
                  <c:v>1.7633557568775093</c:v>
                </c:pt>
                <c:pt idx="158">
                  <c:v>2.4270509831249107</c:v>
                </c:pt>
                <c:pt idx="159">
                  <c:v>2.8531695488855013</c:v>
                </c:pt>
                <c:pt idx="160">
                  <c:v>3</c:v>
                </c:pt>
                <c:pt idx="161">
                  <c:v>2.8531695488854294</c:v>
                </c:pt>
                <c:pt idx="162">
                  <c:v>2.4270509831247713</c:v>
                </c:pt>
                <c:pt idx="163">
                  <c:v>1.7633557568773208</c:v>
                </c:pt>
                <c:pt idx="164">
                  <c:v>0.92705098312472145</c:v>
                </c:pt>
                <c:pt idx="165">
                  <c:v>-1.1099129428038316E-13</c:v>
                </c:pt>
                <c:pt idx="166">
                  <c:v>-0.92705098312495249</c:v>
                </c:pt>
                <c:pt idx="167">
                  <c:v>-1.763355756877518</c:v>
                </c:pt>
                <c:pt idx="168">
                  <c:v>-2.427050983124917</c:v>
                </c:pt>
                <c:pt idx="169">
                  <c:v>-2.8531695488854996</c:v>
                </c:pt>
                <c:pt idx="170">
                  <c:v>-3</c:v>
                </c:pt>
                <c:pt idx="171">
                  <c:v>-2.8531695488854258</c:v>
                </c:pt>
                <c:pt idx="172">
                  <c:v>-2.4270509831247646</c:v>
                </c:pt>
                <c:pt idx="173">
                  <c:v>-1.7633557568773126</c:v>
                </c:pt>
                <c:pt idx="174">
                  <c:v>-0.927050983124732</c:v>
                </c:pt>
                <c:pt idx="175">
                  <c:v>1.2128189078031204E-13</c:v>
                </c:pt>
                <c:pt idx="176">
                  <c:v>0.92705098312496259</c:v>
                </c:pt>
                <c:pt idx="177">
                  <c:v>1.763355756877526</c:v>
                </c:pt>
                <c:pt idx="178">
                  <c:v>2.4270509831249227</c:v>
                </c:pt>
                <c:pt idx="179">
                  <c:v>2.8531695488855013</c:v>
                </c:pt>
                <c:pt idx="180">
                  <c:v>3</c:v>
                </c:pt>
                <c:pt idx="181">
                  <c:v>2.8531695488854232</c:v>
                </c:pt>
                <c:pt idx="182">
                  <c:v>2.427050983124758</c:v>
                </c:pt>
                <c:pt idx="183">
                  <c:v>1.7633557568773042</c:v>
                </c:pt>
                <c:pt idx="184">
                  <c:v>0.92705098312472212</c:v>
                </c:pt>
                <c:pt idx="185">
                  <c:v>-1.3157248728024071E-13</c:v>
                </c:pt>
                <c:pt idx="186">
                  <c:v>-0.92705098312497269</c:v>
                </c:pt>
                <c:pt idx="187">
                  <c:v>-1.7633557568775342</c:v>
                </c:pt>
                <c:pt idx="188">
                  <c:v>-2.4270509831249267</c:v>
                </c:pt>
                <c:pt idx="189">
                  <c:v>-2.8531695488855044</c:v>
                </c:pt>
                <c:pt idx="190">
                  <c:v>-3</c:v>
                </c:pt>
                <c:pt idx="191">
                  <c:v>-2.853169548885421</c:v>
                </c:pt>
                <c:pt idx="192">
                  <c:v>-2.4270509831247531</c:v>
                </c:pt>
                <c:pt idx="193">
                  <c:v>-1.7633557568773131</c:v>
                </c:pt>
                <c:pt idx="194">
                  <c:v>-0.92705098312471268</c:v>
                </c:pt>
                <c:pt idx="195">
                  <c:v>1.418630837801699E-13</c:v>
                </c:pt>
                <c:pt idx="196">
                  <c:v>0.92705098312498224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272-4209-9A33-01B635A05D9F}"/>
            </c:ext>
          </c:extLst>
        </c:ser>
        <c:ser>
          <c:idx val="7"/>
          <c:order val="7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272-4209-9A33-01B635A05D9F}"/>
            </c:ext>
          </c:extLst>
        </c:ser>
        <c:ser>
          <c:idx val="8"/>
          <c:order val="8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272-4209-9A33-01B635A05D9F}"/>
            </c:ext>
          </c:extLst>
        </c:ser>
        <c:ser>
          <c:idx val="9"/>
          <c:order val="9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2.853169548885464</c:v>
                </c:pt>
                <c:pt idx="2">
                  <c:v>2.4270509831248379</c:v>
                </c:pt>
                <c:pt idx="3">
                  <c:v>1.7633557568774196</c:v>
                </c:pt>
                <c:pt idx="4">
                  <c:v>0.92705098312484269</c:v>
                </c:pt>
                <c:pt idx="5">
                  <c:v>3.6754453647258753E-16</c:v>
                </c:pt>
                <c:pt idx="6">
                  <c:v>-0.92705098312484191</c:v>
                </c:pt>
                <c:pt idx="7">
                  <c:v>-1.7633557568774192</c:v>
                </c:pt>
                <c:pt idx="8">
                  <c:v>-2.4270509831248375</c:v>
                </c:pt>
                <c:pt idx="9">
                  <c:v>-2.8531695488854636</c:v>
                </c:pt>
                <c:pt idx="10">
                  <c:v>-3</c:v>
                </c:pt>
                <c:pt idx="11">
                  <c:v>-2.8531695488854631</c:v>
                </c:pt>
                <c:pt idx="12">
                  <c:v>-2.4270509831248361</c:v>
                </c:pt>
                <c:pt idx="13">
                  <c:v>-1.7633557568774156</c:v>
                </c:pt>
                <c:pt idx="14">
                  <c:v>-0.92705098312483791</c:v>
                </c:pt>
                <c:pt idx="15">
                  <c:v>4.5939814452555991E-15</c:v>
                </c:pt>
                <c:pt idx="16">
                  <c:v>0.92705098312484924</c:v>
                </c:pt>
                <c:pt idx="17">
                  <c:v>1.763355756877425</c:v>
                </c:pt>
                <c:pt idx="18">
                  <c:v>2.4270509831248419</c:v>
                </c:pt>
                <c:pt idx="19">
                  <c:v>2.8531695488854663</c:v>
                </c:pt>
                <c:pt idx="20">
                  <c:v>3</c:v>
                </c:pt>
                <c:pt idx="21">
                  <c:v>2.8531695488854609</c:v>
                </c:pt>
                <c:pt idx="22">
                  <c:v>2.4270509831248308</c:v>
                </c:pt>
                <c:pt idx="23">
                  <c:v>1.7633557568774116</c:v>
                </c:pt>
                <c:pt idx="24">
                  <c:v>0.92705098312482803</c:v>
                </c:pt>
                <c:pt idx="25">
                  <c:v>-1.4884577945184569E-14</c:v>
                </c:pt>
                <c:pt idx="26">
                  <c:v>-0.92705098312485634</c:v>
                </c:pt>
                <c:pt idx="27">
                  <c:v>-1.7633557568774314</c:v>
                </c:pt>
                <c:pt idx="28">
                  <c:v>-2.4270509831248464</c:v>
                </c:pt>
                <c:pt idx="29">
                  <c:v>-2.8531695488854698</c:v>
                </c:pt>
                <c:pt idx="30">
                  <c:v>-3</c:v>
                </c:pt>
                <c:pt idx="31">
                  <c:v>-2.8531695488854596</c:v>
                </c:pt>
                <c:pt idx="32">
                  <c:v>-2.4270509831248268</c:v>
                </c:pt>
                <c:pt idx="33">
                  <c:v>-1.7633557568774034</c:v>
                </c:pt>
                <c:pt idx="34">
                  <c:v>-0.9270509831248237</c:v>
                </c:pt>
                <c:pt idx="35">
                  <c:v>2.5175174445113564E-14</c:v>
                </c:pt>
                <c:pt idx="36">
                  <c:v>0.92705098312486611</c:v>
                </c:pt>
                <c:pt idx="37">
                  <c:v>1.7633557568774396</c:v>
                </c:pt>
                <c:pt idx="38">
                  <c:v>2.4270509831248539</c:v>
                </c:pt>
                <c:pt idx="39">
                  <c:v>2.8531695488854716</c:v>
                </c:pt>
                <c:pt idx="40">
                  <c:v>3</c:v>
                </c:pt>
                <c:pt idx="41">
                  <c:v>2.8531695488854556</c:v>
                </c:pt>
                <c:pt idx="42">
                  <c:v>2.427050983124821</c:v>
                </c:pt>
                <c:pt idx="43">
                  <c:v>1.7633557568773952</c:v>
                </c:pt>
                <c:pt idx="44">
                  <c:v>0.9270509831248136</c:v>
                </c:pt>
                <c:pt idx="45">
                  <c:v>-3.013670042684173E-14</c:v>
                </c:pt>
                <c:pt idx="46">
                  <c:v>-0.92705098312487666</c:v>
                </c:pt>
                <c:pt idx="47">
                  <c:v>-1.7633557568774518</c:v>
                </c:pt>
                <c:pt idx="48">
                  <c:v>-2.4270509831248583</c:v>
                </c:pt>
                <c:pt idx="49">
                  <c:v>-2.8531695488854738</c:v>
                </c:pt>
                <c:pt idx="50">
                  <c:v>-3</c:v>
                </c:pt>
                <c:pt idx="51">
                  <c:v>-2.8531695488854516</c:v>
                </c:pt>
                <c:pt idx="52">
                  <c:v>-2.4270509831248126</c:v>
                </c:pt>
                <c:pt idx="53">
                  <c:v>-1.7633557568773952</c:v>
                </c:pt>
                <c:pt idx="54">
                  <c:v>-0.92705098312480883</c:v>
                </c:pt>
                <c:pt idx="55">
                  <c:v>4.0427296926770741E-14</c:v>
                </c:pt>
                <c:pt idx="56">
                  <c:v>0.92705098312488654</c:v>
                </c:pt>
                <c:pt idx="57">
                  <c:v>1.7633557568774598</c:v>
                </c:pt>
                <c:pt idx="58">
                  <c:v>2.4270509831248583</c:v>
                </c:pt>
                <c:pt idx="59">
                  <c:v>2.8531695488854778</c:v>
                </c:pt>
                <c:pt idx="60">
                  <c:v>3</c:v>
                </c:pt>
                <c:pt idx="61">
                  <c:v>2.853169548885448</c:v>
                </c:pt>
                <c:pt idx="62">
                  <c:v>2.4270509831248059</c:v>
                </c:pt>
                <c:pt idx="63">
                  <c:v>1.7633557568773868</c:v>
                </c:pt>
                <c:pt idx="64">
                  <c:v>0.92705098312479961</c:v>
                </c:pt>
                <c:pt idx="65">
                  <c:v>-5.0717893426699658E-14</c:v>
                </c:pt>
                <c:pt idx="66">
                  <c:v>-0.92705098312487599</c:v>
                </c:pt>
                <c:pt idx="67">
                  <c:v>-1.7633557568774516</c:v>
                </c:pt>
                <c:pt idx="68">
                  <c:v>-2.4270509831248641</c:v>
                </c:pt>
                <c:pt idx="69">
                  <c:v>-2.8531695488854805</c:v>
                </c:pt>
                <c:pt idx="70">
                  <c:v>-3</c:v>
                </c:pt>
                <c:pt idx="71">
                  <c:v>-2.8531695488854516</c:v>
                </c:pt>
                <c:pt idx="72">
                  <c:v>-2.427050983124813</c:v>
                </c:pt>
                <c:pt idx="73">
                  <c:v>-1.7633557568773779</c:v>
                </c:pt>
                <c:pt idx="74">
                  <c:v>-0.92705098312478962</c:v>
                </c:pt>
                <c:pt idx="75">
                  <c:v>3.9692207853825544E-14</c:v>
                </c:pt>
                <c:pt idx="76">
                  <c:v>0.92705098312488565</c:v>
                </c:pt>
                <c:pt idx="77">
                  <c:v>1.7633557568774598</c:v>
                </c:pt>
                <c:pt idx="78">
                  <c:v>2.4270509831248721</c:v>
                </c:pt>
                <c:pt idx="79">
                  <c:v>2.8531695488854822</c:v>
                </c:pt>
                <c:pt idx="80">
                  <c:v>3</c:v>
                </c:pt>
                <c:pt idx="81">
                  <c:v>2.8531695488854485</c:v>
                </c:pt>
                <c:pt idx="82">
                  <c:v>2.4270509831248059</c:v>
                </c:pt>
                <c:pt idx="83">
                  <c:v>1.7633557568773699</c:v>
                </c:pt>
                <c:pt idx="84">
                  <c:v>0.92705098312477963</c:v>
                </c:pt>
                <c:pt idx="85">
                  <c:v>-4.9982804353754492E-14</c:v>
                </c:pt>
                <c:pt idx="86">
                  <c:v>-0.92705098312489542</c:v>
                </c:pt>
                <c:pt idx="87">
                  <c:v>-1.7633557568774678</c:v>
                </c:pt>
                <c:pt idx="88">
                  <c:v>-2.427050983124877</c:v>
                </c:pt>
                <c:pt idx="89">
                  <c:v>-2.8531695488854858</c:v>
                </c:pt>
                <c:pt idx="90">
                  <c:v>-3</c:v>
                </c:pt>
                <c:pt idx="91">
                  <c:v>-2.8531695488854449</c:v>
                </c:pt>
                <c:pt idx="92">
                  <c:v>-2.4270509831248002</c:v>
                </c:pt>
                <c:pt idx="93">
                  <c:v>-1.7633557568773619</c:v>
                </c:pt>
                <c:pt idx="94">
                  <c:v>-0.92705098312476952</c:v>
                </c:pt>
                <c:pt idx="95">
                  <c:v>6.0273400853683485E-14</c:v>
                </c:pt>
                <c:pt idx="96">
                  <c:v>0.92705098312490453</c:v>
                </c:pt>
                <c:pt idx="97">
                  <c:v>1.7633557568774758</c:v>
                </c:pt>
                <c:pt idx="98">
                  <c:v>2.4270509831248823</c:v>
                </c:pt>
                <c:pt idx="99">
                  <c:v>2.8531695488854818</c:v>
                </c:pt>
                <c:pt idx="100">
                  <c:v>3</c:v>
                </c:pt>
                <c:pt idx="101">
                  <c:v>2.8531695488854418</c:v>
                </c:pt>
                <c:pt idx="102">
                  <c:v>2.4270509831247953</c:v>
                </c:pt>
                <c:pt idx="103">
                  <c:v>1.7633557568773535</c:v>
                </c:pt>
                <c:pt idx="104">
                  <c:v>0.92705098312475998</c:v>
                </c:pt>
                <c:pt idx="105">
                  <c:v>-7.056399735361249E-14</c:v>
                </c:pt>
                <c:pt idx="106">
                  <c:v>-0.92705098312491452</c:v>
                </c:pt>
                <c:pt idx="107">
                  <c:v>-1.7633557568774838</c:v>
                </c:pt>
                <c:pt idx="108">
                  <c:v>-2.4270509831248899</c:v>
                </c:pt>
                <c:pt idx="109">
                  <c:v>-2.853169548885492</c:v>
                </c:pt>
                <c:pt idx="110">
                  <c:v>-3</c:v>
                </c:pt>
                <c:pt idx="111">
                  <c:v>-2.8531695488854401</c:v>
                </c:pt>
                <c:pt idx="112">
                  <c:v>-2.4270509831247877</c:v>
                </c:pt>
                <c:pt idx="113">
                  <c:v>-1.763355756877345</c:v>
                </c:pt>
                <c:pt idx="114">
                  <c:v>-0.92705098312475009</c:v>
                </c:pt>
                <c:pt idx="115">
                  <c:v>8.0854593853541432E-14</c:v>
                </c:pt>
                <c:pt idx="116">
                  <c:v>0.92705098312492407</c:v>
                </c:pt>
                <c:pt idx="117">
                  <c:v>1.7633557568774934</c:v>
                </c:pt>
                <c:pt idx="118">
                  <c:v>2.4270509831248961</c:v>
                </c:pt>
                <c:pt idx="119">
                  <c:v>2.8531695488854969</c:v>
                </c:pt>
                <c:pt idx="120">
                  <c:v>3</c:v>
                </c:pt>
                <c:pt idx="121">
                  <c:v>2.8531695488854369</c:v>
                </c:pt>
                <c:pt idx="122">
                  <c:v>2.427050983124782</c:v>
                </c:pt>
                <c:pt idx="123">
                  <c:v>1.7633557568773368</c:v>
                </c:pt>
                <c:pt idx="124">
                  <c:v>0.92705098312474021</c:v>
                </c:pt>
                <c:pt idx="125">
                  <c:v>-9.1145190353470425E-14</c:v>
                </c:pt>
                <c:pt idx="126">
                  <c:v>-0.92705098312491352</c:v>
                </c:pt>
                <c:pt idx="127">
                  <c:v>-1.7633557568774838</c:v>
                </c:pt>
                <c:pt idx="128">
                  <c:v>-2.427050983124889</c:v>
                </c:pt>
                <c:pt idx="129">
                  <c:v>-2.853169548885492</c:v>
                </c:pt>
                <c:pt idx="130">
                  <c:v>-3</c:v>
                </c:pt>
                <c:pt idx="131">
                  <c:v>-2.8531695488854405</c:v>
                </c:pt>
                <c:pt idx="132">
                  <c:v>-2.4270509831247895</c:v>
                </c:pt>
                <c:pt idx="133">
                  <c:v>-1.7633557568773459</c:v>
                </c:pt>
                <c:pt idx="134">
                  <c:v>-0.92705098312475076</c:v>
                </c:pt>
                <c:pt idx="135">
                  <c:v>1.0143578685339939E-13</c:v>
                </c:pt>
                <c:pt idx="136">
                  <c:v>0.9270509831249234</c:v>
                </c:pt>
                <c:pt idx="137">
                  <c:v>1.7633557568774918</c:v>
                </c:pt>
                <c:pt idx="138">
                  <c:v>2.4270509831248961</c:v>
                </c:pt>
                <c:pt idx="139">
                  <c:v>2.8531695488854969</c:v>
                </c:pt>
                <c:pt idx="140">
                  <c:v>3</c:v>
                </c:pt>
                <c:pt idx="141">
                  <c:v>2.8531695488854369</c:v>
                </c:pt>
                <c:pt idx="142">
                  <c:v>2.4270509831247824</c:v>
                </c:pt>
                <c:pt idx="143">
                  <c:v>1.7633557568773375</c:v>
                </c:pt>
                <c:pt idx="144">
                  <c:v>0.9270509831247411</c:v>
                </c:pt>
                <c:pt idx="145">
                  <c:v>-1.1172638335332828E-13</c:v>
                </c:pt>
                <c:pt idx="146">
                  <c:v>-0.92705098312493328</c:v>
                </c:pt>
                <c:pt idx="147">
                  <c:v>-1.7633557568775009</c:v>
                </c:pt>
                <c:pt idx="148">
                  <c:v>-2.4270509831249027</c:v>
                </c:pt>
                <c:pt idx="149">
                  <c:v>-2.8531695488854996</c:v>
                </c:pt>
                <c:pt idx="150">
                  <c:v>-3</c:v>
                </c:pt>
                <c:pt idx="151">
                  <c:v>-2.8531695488854338</c:v>
                </c:pt>
                <c:pt idx="152">
                  <c:v>-2.4270509831247771</c:v>
                </c:pt>
                <c:pt idx="153">
                  <c:v>-1.763355756877329</c:v>
                </c:pt>
                <c:pt idx="154">
                  <c:v>-0.92705098312473133</c:v>
                </c:pt>
                <c:pt idx="155">
                  <c:v>1.0070069778045403E-13</c:v>
                </c:pt>
                <c:pt idx="156">
                  <c:v>0.92705098312494316</c:v>
                </c:pt>
                <c:pt idx="157">
                  <c:v>1.7633557568775093</c:v>
                </c:pt>
                <c:pt idx="158">
                  <c:v>2.4270509831249107</c:v>
                </c:pt>
                <c:pt idx="159">
                  <c:v>2.8531695488855013</c:v>
                </c:pt>
                <c:pt idx="160">
                  <c:v>3</c:v>
                </c:pt>
                <c:pt idx="161">
                  <c:v>2.8531695488854294</c:v>
                </c:pt>
                <c:pt idx="162">
                  <c:v>2.4270509831247713</c:v>
                </c:pt>
                <c:pt idx="163">
                  <c:v>1.7633557568773208</c:v>
                </c:pt>
                <c:pt idx="164">
                  <c:v>0.92705098312472145</c:v>
                </c:pt>
                <c:pt idx="165">
                  <c:v>-1.1099129428038316E-13</c:v>
                </c:pt>
                <c:pt idx="166">
                  <c:v>-0.92705098312495249</c:v>
                </c:pt>
                <c:pt idx="167">
                  <c:v>-1.763355756877518</c:v>
                </c:pt>
                <c:pt idx="168">
                  <c:v>-2.427050983124917</c:v>
                </c:pt>
                <c:pt idx="169">
                  <c:v>-2.8531695488854996</c:v>
                </c:pt>
                <c:pt idx="170">
                  <c:v>-3</c:v>
                </c:pt>
                <c:pt idx="171">
                  <c:v>-2.8531695488854258</c:v>
                </c:pt>
                <c:pt idx="172">
                  <c:v>-2.4270509831247646</c:v>
                </c:pt>
                <c:pt idx="173">
                  <c:v>-1.7633557568773126</c:v>
                </c:pt>
                <c:pt idx="174">
                  <c:v>-0.927050983124732</c:v>
                </c:pt>
                <c:pt idx="175">
                  <c:v>1.2128189078031204E-13</c:v>
                </c:pt>
                <c:pt idx="176">
                  <c:v>0.92705098312496259</c:v>
                </c:pt>
                <c:pt idx="177">
                  <c:v>1.763355756877526</c:v>
                </c:pt>
                <c:pt idx="178">
                  <c:v>2.4270509831249227</c:v>
                </c:pt>
                <c:pt idx="179">
                  <c:v>2.8531695488855013</c:v>
                </c:pt>
                <c:pt idx="180">
                  <c:v>3</c:v>
                </c:pt>
                <c:pt idx="181">
                  <c:v>2.8531695488854232</c:v>
                </c:pt>
                <c:pt idx="182">
                  <c:v>2.427050983124758</c:v>
                </c:pt>
                <c:pt idx="183">
                  <c:v>1.7633557568773042</c:v>
                </c:pt>
                <c:pt idx="184">
                  <c:v>0.92705098312472212</c:v>
                </c:pt>
                <c:pt idx="185">
                  <c:v>-1.3157248728024071E-13</c:v>
                </c:pt>
                <c:pt idx="186">
                  <c:v>-0.92705098312497269</c:v>
                </c:pt>
                <c:pt idx="187">
                  <c:v>-1.7633557568775342</c:v>
                </c:pt>
                <c:pt idx="188">
                  <c:v>-2.4270509831249267</c:v>
                </c:pt>
                <c:pt idx="189">
                  <c:v>-2.8531695488855044</c:v>
                </c:pt>
                <c:pt idx="190">
                  <c:v>-3</c:v>
                </c:pt>
                <c:pt idx="191">
                  <c:v>-2.853169548885421</c:v>
                </c:pt>
                <c:pt idx="192">
                  <c:v>-2.4270509831247531</c:v>
                </c:pt>
                <c:pt idx="193">
                  <c:v>-1.7633557568773131</c:v>
                </c:pt>
                <c:pt idx="194">
                  <c:v>-0.92705098312471268</c:v>
                </c:pt>
                <c:pt idx="195">
                  <c:v>1.418630837801699E-13</c:v>
                </c:pt>
                <c:pt idx="196">
                  <c:v>0.92705098312498224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272-4209-9A33-01B635A05D9F}"/>
            </c:ext>
          </c:extLst>
        </c:ser>
        <c:ser>
          <c:idx val="10"/>
          <c:order val="10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272-4209-9A33-01B635A05D9F}"/>
            </c:ext>
          </c:extLst>
        </c:ser>
        <c:ser>
          <c:idx val="11"/>
          <c:order val="11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272-4209-9A33-01B635A05D9F}"/>
            </c:ext>
          </c:extLst>
        </c:ser>
        <c:ser>
          <c:idx val="3"/>
          <c:order val="3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2.853169548885464</c:v>
                </c:pt>
                <c:pt idx="2">
                  <c:v>2.4270509831248379</c:v>
                </c:pt>
                <c:pt idx="3">
                  <c:v>1.7633557568774196</c:v>
                </c:pt>
                <c:pt idx="4">
                  <c:v>0.92705098312484269</c:v>
                </c:pt>
                <c:pt idx="5">
                  <c:v>3.6754453647258753E-16</c:v>
                </c:pt>
                <c:pt idx="6">
                  <c:v>-0.92705098312484191</c:v>
                </c:pt>
                <c:pt idx="7">
                  <c:v>-1.7633557568774192</c:v>
                </c:pt>
                <c:pt idx="8">
                  <c:v>-2.4270509831248375</c:v>
                </c:pt>
                <c:pt idx="9">
                  <c:v>-2.8531695488854636</c:v>
                </c:pt>
                <c:pt idx="10">
                  <c:v>-3</c:v>
                </c:pt>
                <c:pt idx="11">
                  <c:v>-2.8531695488854631</c:v>
                </c:pt>
                <c:pt idx="12">
                  <c:v>-2.4270509831248361</c:v>
                </c:pt>
                <c:pt idx="13">
                  <c:v>-1.7633557568774156</c:v>
                </c:pt>
                <c:pt idx="14">
                  <c:v>-0.92705098312483791</c:v>
                </c:pt>
                <c:pt idx="15">
                  <c:v>4.5939814452555991E-15</c:v>
                </c:pt>
                <c:pt idx="16">
                  <c:v>0.92705098312484924</c:v>
                </c:pt>
                <c:pt idx="17">
                  <c:v>1.763355756877425</c:v>
                </c:pt>
                <c:pt idx="18">
                  <c:v>2.4270509831248419</c:v>
                </c:pt>
                <c:pt idx="19">
                  <c:v>2.8531695488854663</c:v>
                </c:pt>
                <c:pt idx="20">
                  <c:v>3</c:v>
                </c:pt>
                <c:pt idx="21">
                  <c:v>2.8531695488854609</c:v>
                </c:pt>
                <c:pt idx="22">
                  <c:v>2.4270509831248308</c:v>
                </c:pt>
                <c:pt idx="23">
                  <c:v>1.7633557568774116</c:v>
                </c:pt>
                <c:pt idx="24">
                  <c:v>0.92705098312482803</c:v>
                </c:pt>
                <c:pt idx="25">
                  <c:v>-1.4884577945184569E-14</c:v>
                </c:pt>
                <c:pt idx="26">
                  <c:v>-0.92705098312485634</c:v>
                </c:pt>
                <c:pt idx="27">
                  <c:v>-1.7633557568774314</c:v>
                </c:pt>
                <c:pt idx="28">
                  <c:v>-2.4270509831248464</c:v>
                </c:pt>
                <c:pt idx="29">
                  <c:v>-2.8531695488854698</c:v>
                </c:pt>
                <c:pt idx="30">
                  <c:v>-3</c:v>
                </c:pt>
                <c:pt idx="31">
                  <c:v>-2.8531695488854596</c:v>
                </c:pt>
                <c:pt idx="32">
                  <c:v>-2.4270509831248268</c:v>
                </c:pt>
                <c:pt idx="33">
                  <c:v>-1.7633557568774034</c:v>
                </c:pt>
                <c:pt idx="34">
                  <c:v>-0.9270509831248237</c:v>
                </c:pt>
                <c:pt idx="35">
                  <c:v>2.5175174445113564E-14</c:v>
                </c:pt>
                <c:pt idx="36">
                  <c:v>0.92705098312486611</c:v>
                </c:pt>
                <c:pt idx="37">
                  <c:v>1.7633557568774396</c:v>
                </c:pt>
                <c:pt idx="38">
                  <c:v>2.4270509831248539</c:v>
                </c:pt>
                <c:pt idx="39">
                  <c:v>2.8531695488854716</c:v>
                </c:pt>
                <c:pt idx="40">
                  <c:v>3</c:v>
                </c:pt>
                <c:pt idx="41">
                  <c:v>2.8531695488854556</c:v>
                </c:pt>
                <c:pt idx="42">
                  <c:v>2.427050983124821</c:v>
                </c:pt>
                <c:pt idx="43">
                  <c:v>1.7633557568773952</c:v>
                </c:pt>
                <c:pt idx="44">
                  <c:v>0.9270509831248136</c:v>
                </c:pt>
                <c:pt idx="45">
                  <c:v>-3.013670042684173E-14</c:v>
                </c:pt>
                <c:pt idx="46">
                  <c:v>-0.92705098312487666</c:v>
                </c:pt>
                <c:pt idx="47">
                  <c:v>-1.7633557568774518</c:v>
                </c:pt>
                <c:pt idx="48">
                  <c:v>-2.4270509831248583</c:v>
                </c:pt>
                <c:pt idx="49">
                  <c:v>-2.8531695488854738</c:v>
                </c:pt>
                <c:pt idx="50">
                  <c:v>-3</c:v>
                </c:pt>
                <c:pt idx="51">
                  <c:v>-2.8531695488854516</c:v>
                </c:pt>
                <c:pt idx="52">
                  <c:v>-2.4270509831248126</c:v>
                </c:pt>
                <c:pt idx="53">
                  <c:v>-1.7633557568773952</c:v>
                </c:pt>
                <c:pt idx="54">
                  <c:v>-0.92705098312480883</c:v>
                </c:pt>
                <c:pt idx="55">
                  <c:v>4.0427296926770741E-14</c:v>
                </c:pt>
                <c:pt idx="56">
                  <c:v>0.92705098312488654</c:v>
                </c:pt>
                <c:pt idx="57">
                  <c:v>1.7633557568774598</c:v>
                </c:pt>
                <c:pt idx="58">
                  <c:v>2.4270509831248583</c:v>
                </c:pt>
                <c:pt idx="59">
                  <c:v>2.8531695488854778</c:v>
                </c:pt>
                <c:pt idx="60">
                  <c:v>3</c:v>
                </c:pt>
                <c:pt idx="61">
                  <c:v>2.853169548885448</c:v>
                </c:pt>
                <c:pt idx="62">
                  <c:v>2.4270509831248059</c:v>
                </c:pt>
                <c:pt idx="63">
                  <c:v>1.7633557568773868</c:v>
                </c:pt>
                <c:pt idx="64">
                  <c:v>0.92705098312479961</c:v>
                </c:pt>
                <c:pt idx="65">
                  <c:v>-5.0717893426699658E-14</c:v>
                </c:pt>
                <c:pt idx="66">
                  <c:v>-0.92705098312487599</c:v>
                </c:pt>
                <c:pt idx="67">
                  <c:v>-1.7633557568774516</c:v>
                </c:pt>
                <c:pt idx="68">
                  <c:v>-2.4270509831248641</c:v>
                </c:pt>
                <c:pt idx="69">
                  <c:v>-2.8531695488854805</c:v>
                </c:pt>
                <c:pt idx="70">
                  <c:v>-3</c:v>
                </c:pt>
                <c:pt idx="71">
                  <c:v>-2.8531695488854516</c:v>
                </c:pt>
                <c:pt idx="72">
                  <c:v>-2.427050983124813</c:v>
                </c:pt>
                <c:pt idx="73">
                  <c:v>-1.7633557568773779</c:v>
                </c:pt>
                <c:pt idx="74">
                  <c:v>-0.92705098312478962</c:v>
                </c:pt>
                <c:pt idx="75">
                  <c:v>3.9692207853825544E-14</c:v>
                </c:pt>
                <c:pt idx="76">
                  <c:v>0.92705098312488565</c:v>
                </c:pt>
                <c:pt idx="77">
                  <c:v>1.7633557568774598</c:v>
                </c:pt>
                <c:pt idx="78">
                  <c:v>2.4270509831248721</c:v>
                </c:pt>
                <c:pt idx="79">
                  <c:v>2.8531695488854822</c:v>
                </c:pt>
                <c:pt idx="80">
                  <c:v>3</c:v>
                </c:pt>
                <c:pt idx="81">
                  <c:v>2.8531695488854485</c:v>
                </c:pt>
                <c:pt idx="82">
                  <c:v>2.4270509831248059</c:v>
                </c:pt>
                <c:pt idx="83">
                  <c:v>1.7633557568773699</c:v>
                </c:pt>
                <c:pt idx="84">
                  <c:v>0.92705098312477963</c:v>
                </c:pt>
                <c:pt idx="85">
                  <c:v>-4.9982804353754492E-14</c:v>
                </c:pt>
                <c:pt idx="86">
                  <c:v>-0.92705098312489542</c:v>
                </c:pt>
                <c:pt idx="87">
                  <c:v>-1.7633557568774678</c:v>
                </c:pt>
                <c:pt idx="88">
                  <c:v>-2.427050983124877</c:v>
                </c:pt>
                <c:pt idx="89">
                  <c:v>-2.8531695488854858</c:v>
                </c:pt>
                <c:pt idx="90">
                  <c:v>-3</c:v>
                </c:pt>
                <c:pt idx="91">
                  <c:v>-2.8531695488854449</c:v>
                </c:pt>
                <c:pt idx="92">
                  <c:v>-2.4270509831248002</c:v>
                </c:pt>
                <c:pt idx="93">
                  <c:v>-1.7633557568773619</c:v>
                </c:pt>
                <c:pt idx="94">
                  <c:v>-0.92705098312476952</c:v>
                </c:pt>
                <c:pt idx="95">
                  <c:v>6.0273400853683485E-14</c:v>
                </c:pt>
                <c:pt idx="96">
                  <c:v>0.92705098312490453</c:v>
                </c:pt>
                <c:pt idx="97">
                  <c:v>1.7633557568774758</c:v>
                </c:pt>
                <c:pt idx="98">
                  <c:v>2.4270509831248823</c:v>
                </c:pt>
                <c:pt idx="99">
                  <c:v>2.8531695488854818</c:v>
                </c:pt>
                <c:pt idx="100">
                  <c:v>3</c:v>
                </c:pt>
                <c:pt idx="101">
                  <c:v>2.8531695488854418</c:v>
                </c:pt>
                <c:pt idx="102">
                  <c:v>2.4270509831247953</c:v>
                </c:pt>
                <c:pt idx="103">
                  <c:v>1.7633557568773535</c:v>
                </c:pt>
                <c:pt idx="104">
                  <c:v>0.92705098312475998</c:v>
                </c:pt>
                <c:pt idx="105">
                  <c:v>-7.056399735361249E-14</c:v>
                </c:pt>
                <c:pt idx="106">
                  <c:v>-0.92705098312491452</c:v>
                </c:pt>
                <c:pt idx="107">
                  <c:v>-1.7633557568774838</c:v>
                </c:pt>
                <c:pt idx="108">
                  <c:v>-2.4270509831248899</c:v>
                </c:pt>
                <c:pt idx="109">
                  <c:v>-2.853169548885492</c:v>
                </c:pt>
                <c:pt idx="110">
                  <c:v>-3</c:v>
                </c:pt>
                <c:pt idx="111">
                  <c:v>-2.8531695488854401</c:v>
                </c:pt>
                <c:pt idx="112">
                  <c:v>-2.4270509831247877</c:v>
                </c:pt>
                <c:pt idx="113">
                  <c:v>-1.763355756877345</c:v>
                </c:pt>
                <c:pt idx="114">
                  <c:v>-0.92705098312475009</c:v>
                </c:pt>
                <c:pt idx="115">
                  <c:v>8.0854593853541432E-14</c:v>
                </c:pt>
                <c:pt idx="116">
                  <c:v>0.92705098312492407</c:v>
                </c:pt>
                <c:pt idx="117">
                  <c:v>1.7633557568774934</c:v>
                </c:pt>
                <c:pt idx="118">
                  <c:v>2.4270509831248961</c:v>
                </c:pt>
                <c:pt idx="119">
                  <c:v>2.8531695488854969</c:v>
                </c:pt>
                <c:pt idx="120">
                  <c:v>3</c:v>
                </c:pt>
                <c:pt idx="121">
                  <c:v>2.8531695488854369</c:v>
                </c:pt>
                <c:pt idx="122">
                  <c:v>2.427050983124782</c:v>
                </c:pt>
                <c:pt idx="123">
                  <c:v>1.7633557568773368</c:v>
                </c:pt>
                <c:pt idx="124">
                  <c:v>0.92705098312474021</c:v>
                </c:pt>
                <c:pt idx="125">
                  <c:v>-9.1145190353470425E-14</c:v>
                </c:pt>
                <c:pt idx="126">
                  <c:v>-0.92705098312491352</c:v>
                </c:pt>
                <c:pt idx="127">
                  <c:v>-1.7633557568774838</c:v>
                </c:pt>
                <c:pt idx="128">
                  <c:v>-2.427050983124889</c:v>
                </c:pt>
                <c:pt idx="129">
                  <c:v>-2.853169548885492</c:v>
                </c:pt>
                <c:pt idx="130">
                  <c:v>-3</c:v>
                </c:pt>
                <c:pt idx="131">
                  <c:v>-2.8531695488854405</c:v>
                </c:pt>
                <c:pt idx="132">
                  <c:v>-2.4270509831247895</c:v>
                </c:pt>
                <c:pt idx="133">
                  <c:v>-1.7633557568773459</c:v>
                </c:pt>
                <c:pt idx="134">
                  <c:v>-0.92705098312475076</c:v>
                </c:pt>
                <c:pt idx="135">
                  <c:v>1.0143578685339939E-13</c:v>
                </c:pt>
                <c:pt idx="136">
                  <c:v>0.9270509831249234</c:v>
                </c:pt>
                <c:pt idx="137">
                  <c:v>1.7633557568774918</c:v>
                </c:pt>
                <c:pt idx="138">
                  <c:v>2.4270509831248961</c:v>
                </c:pt>
                <c:pt idx="139">
                  <c:v>2.8531695488854969</c:v>
                </c:pt>
                <c:pt idx="140">
                  <c:v>3</c:v>
                </c:pt>
                <c:pt idx="141">
                  <c:v>2.8531695488854369</c:v>
                </c:pt>
                <c:pt idx="142">
                  <c:v>2.4270509831247824</c:v>
                </c:pt>
                <c:pt idx="143">
                  <c:v>1.7633557568773375</c:v>
                </c:pt>
                <c:pt idx="144">
                  <c:v>0.9270509831247411</c:v>
                </c:pt>
                <c:pt idx="145">
                  <c:v>-1.1172638335332828E-13</c:v>
                </c:pt>
                <c:pt idx="146">
                  <c:v>-0.92705098312493328</c:v>
                </c:pt>
                <c:pt idx="147">
                  <c:v>-1.7633557568775009</c:v>
                </c:pt>
                <c:pt idx="148">
                  <c:v>-2.4270509831249027</c:v>
                </c:pt>
                <c:pt idx="149">
                  <c:v>-2.8531695488854996</c:v>
                </c:pt>
                <c:pt idx="150">
                  <c:v>-3</c:v>
                </c:pt>
                <c:pt idx="151">
                  <c:v>-2.8531695488854338</c:v>
                </c:pt>
                <c:pt idx="152">
                  <c:v>-2.4270509831247771</c:v>
                </c:pt>
                <c:pt idx="153">
                  <c:v>-1.763355756877329</c:v>
                </c:pt>
                <c:pt idx="154">
                  <c:v>-0.92705098312473133</c:v>
                </c:pt>
                <c:pt idx="155">
                  <c:v>1.0070069778045403E-13</c:v>
                </c:pt>
                <c:pt idx="156">
                  <c:v>0.92705098312494316</c:v>
                </c:pt>
                <c:pt idx="157">
                  <c:v>1.7633557568775093</c:v>
                </c:pt>
                <c:pt idx="158">
                  <c:v>2.4270509831249107</c:v>
                </c:pt>
                <c:pt idx="159">
                  <c:v>2.8531695488855013</c:v>
                </c:pt>
                <c:pt idx="160">
                  <c:v>3</c:v>
                </c:pt>
                <c:pt idx="161">
                  <c:v>2.8531695488854294</c:v>
                </c:pt>
                <c:pt idx="162">
                  <c:v>2.4270509831247713</c:v>
                </c:pt>
                <c:pt idx="163">
                  <c:v>1.7633557568773208</c:v>
                </c:pt>
                <c:pt idx="164">
                  <c:v>0.92705098312472145</c:v>
                </c:pt>
                <c:pt idx="165">
                  <c:v>-1.1099129428038316E-13</c:v>
                </c:pt>
                <c:pt idx="166">
                  <c:v>-0.92705098312495249</c:v>
                </c:pt>
                <c:pt idx="167">
                  <c:v>-1.763355756877518</c:v>
                </c:pt>
                <c:pt idx="168">
                  <c:v>-2.427050983124917</c:v>
                </c:pt>
                <c:pt idx="169">
                  <c:v>-2.8531695488854996</c:v>
                </c:pt>
                <c:pt idx="170">
                  <c:v>-3</c:v>
                </c:pt>
                <c:pt idx="171">
                  <c:v>-2.8531695488854258</c:v>
                </c:pt>
                <c:pt idx="172">
                  <c:v>-2.4270509831247646</c:v>
                </c:pt>
                <c:pt idx="173">
                  <c:v>-1.7633557568773126</c:v>
                </c:pt>
                <c:pt idx="174">
                  <c:v>-0.927050983124732</c:v>
                </c:pt>
                <c:pt idx="175">
                  <c:v>1.2128189078031204E-13</c:v>
                </c:pt>
                <c:pt idx="176">
                  <c:v>0.92705098312496259</c:v>
                </c:pt>
                <c:pt idx="177">
                  <c:v>1.763355756877526</c:v>
                </c:pt>
                <c:pt idx="178">
                  <c:v>2.4270509831249227</c:v>
                </c:pt>
                <c:pt idx="179">
                  <c:v>2.8531695488855013</c:v>
                </c:pt>
                <c:pt idx="180">
                  <c:v>3</c:v>
                </c:pt>
                <c:pt idx="181">
                  <c:v>2.8531695488854232</c:v>
                </c:pt>
                <c:pt idx="182">
                  <c:v>2.427050983124758</c:v>
                </c:pt>
                <c:pt idx="183">
                  <c:v>1.7633557568773042</c:v>
                </c:pt>
                <c:pt idx="184">
                  <c:v>0.92705098312472212</c:v>
                </c:pt>
                <c:pt idx="185">
                  <c:v>-1.3157248728024071E-13</c:v>
                </c:pt>
                <c:pt idx="186">
                  <c:v>-0.92705098312497269</c:v>
                </c:pt>
                <c:pt idx="187">
                  <c:v>-1.7633557568775342</c:v>
                </c:pt>
                <c:pt idx="188">
                  <c:v>-2.4270509831249267</c:v>
                </c:pt>
                <c:pt idx="189">
                  <c:v>-2.8531695488855044</c:v>
                </c:pt>
                <c:pt idx="190">
                  <c:v>-3</c:v>
                </c:pt>
                <c:pt idx="191">
                  <c:v>-2.853169548885421</c:v>
                </c:pt>
                <c:pt idx="192">
                  <c:v>-2.4270509831247531</c:v>
                </c:pt>
                <c:pt idx="193">
                  <c:v>-1.7633557568773131</c:v>
                </c:pt>
                <c:pt idx="194">
                  <c:v>-0.92705098312471268</c:v>
                </c:pt>
                <c:pt idx="195">
                  <c:v>1.418630837801699E-13</c:v>
                </c:pt>
                <c:pt idx="196">
                  <c:v>0.92705098312498224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6272-4209-9A33-01B635A05D9F}"/>
            </c:ext>
          </c:extLst>
        </c:ser>
        <c:ser>
          <c:idx val="4"/>
          <c:order val="4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6272-4209-9A33-01B635A05D9F}"/>
            </c:ext>
          </c:extLst>
        </c:ser>
        <c:ser>
          <c:idx val="5"/>
          <c:order val="5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6272-4209-9A33-01B635A05D9F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2.853169548885464</c:v>
                </c:pt>
                <c:pt idx="2">
                  <c:v>2.4270509831248379</c:v>
                </c:pt>
                <c:pt idx="3">
                  <c:v>1.7633557568774196</c:v>
                </c:pt>
                <c:pt idx="4">
                  <c:v>0.92705098312484269</c:v>
                </c:pt>
                <c:pt idx="5">
                  <c:v>3.6754453647258753E-16</c:v>
                </c:pt>
                <c:pt idx="6">
                  <c:v>-0.92705098312484191</c:v>
                </c:pt>
                <c:pt idx="7">
                  <c:v>-1.7633557568774192</c:v>
                </c:pt>
                <c:pt idx="8">
                  <c:v>-2.4270509831248375</c:v>
                </c:pt>
                <c:pt idx="9">
                  <c:v>-2.8531695488854636</c:v>
                </c:pt>
                <c:pt idx="10">
                  <c:v>-3</c:v>
                </c:pt>
                <c:pt idx="11">
                  <c:v>-2.8531695488854631</c:v>
                </c:pt>
                <c:pt idx="12">
                  <c:v>-2.4270509831248361</c:v>
                </c:pt>
                <c:pt idx="13">
                  <c:v>-1.7633557568774156</c:v>
                </c:pt>
                <c:pt idx="14">
                  <c:v>-0.92705098312483791</c:v>
                </c:pt>
                <c:pt idx="15">
                  <c:v>4.5939814452555991E-15</c:v>
                </c:pt>
                <c:pt idx="16">
                  <c:v>0.92705098312484924</c:v>
                </c:pt>
                <c:pt idx="17">
                  <c:v>1.763355756877425</c:v>
                </c:pt>
                <c:pt idx="18">
                  <c:v>2.4270509831248419</c:v>
                </c:pt>
                <c:pt idx="19">
                  <c:v>2.8531695488854663</c:v>
                </c:pt>
                <c:pt idx="20">
                  <c:v>3</c:v>
                </c:pt>
                <c:pt idx="21">
                  <c:v>2.8531695488854609</c:v>
                </c:pt>
                <c:pt idx="22">
                  <c:v>2.4270509831248308</c:v>
                </c:pt>
                <c:pt idx="23">
                  <c:v>1.7633557568774116</c:v>
                </c:pt>
                <c:pt idx="24">
                  <c:v>0.92705098312482803</c:v>
                </c:pt>
                <c:pt idx="25">
                  <c:v>-1.4884577945184569E-14</c:v>
                </c:pt>
                <c:pt idx="26">
                  <c:v>-0.92705098312485634</c:v>
                </c:pt>
                <c:pt idx="27">
                  <c:v>-1.7633557568774314</c:v>
                </c:pt>
                <c:pt idx="28">
                  <c:v>-2.4270509831248464</c:v>
                </c:pt>
                <c:pt idx="29">
                  <c:v>-2.8531695488854698</c:v>
                </c:pt>
                <c:pt idx="30">
                  <c:v>-3</c:v>
                </c:pt>
                <c:pt idx="31">
                  <c:v>-2.8531695488854596</c:v>
                </c:pt>
                <c:pt idx="32">
                  <c:v>-2.4270509831248268</c:v>
                </c:pt>
                <c:pt idx="33">
                  <c:v>-1.7633557568774034</c:v>
                </c:pt>
                <c:pt idx="34">
                  <c:v>-0.9270509831248237</c:v>
                </c:pt>
                <c:pt idx="35">
                  <c:v>2.5175174445113564E-14</c:v>
                </c:pt>
                <c:pt idx="36">
                  <c:v>0.92705098312486611</c:v>
                </c:pt>
                <c:pt idx="37">
                  <c:v>1.7633557568774396</c:v>
                </c:pt>
                <c:pt idx="38">
                  <c:v>2.4270509831248539</c:v>
                </c:pt>
                <c:pt idx="39">
                  <c:v>2.8531695488854716</c:v>
                </c:pt>
                <c:pt idx="40">
                  <c:v>3</c:v>
                </c:pt>
                <c:pt idx="41">
                  <c:v>2.8531695488854556</c:v>
                </c:pt>
                <c:pt idx="42">
                  <c:v>2.427050983124821</c:v>
                </c:pt>
                <c:pt idx="43">
                  <c:v>1.7633557568773952</c:v>
                </c:pt>
                <c:pt idx="44">
                  <c:v>0.9270509831248136</c:v>
                </c:pt>
                <c:pt idx="45">
                  <c:v>-3.013670042684173E-14</c:v>
                </c:pt>
                <c:pt idx="46">
                  <c:v>-0.92705098312487666</c:v>
                </c:pt>
                <c:pt idx="47">
                  <c:v>-1.7633557568774518</c:v>
                </c:pt>
                <c:pt idx="48">
                  <c:v>-2.4270509831248583</c:v>
                </c:pt>
                <c:pt idx="49">
                  <c:v>-2.8531695488854738</c:v>
                </c:pt>
                <c:pt idx="50">
                  <c:v>-3</c:v>
                </c:pt>
                <c:pt idx="51">
                  <c:v>-2.8531695488854516</c:v>
                </c:pt>
                <c:pt idx="52">
                  <c:v>-2.4270509831248126</c:v>
                </c:pt>
                <c:pt idx="53">
                  <c:v>-1.7633557568773952</c:v>
                </c:pt>
                <c:pt idx="54">
                  <c:v>-0.92705098312480883</c:v>
                </c:pt>
                <c:pt idx="55">
                  <c:v>4.0427296926770741E-14</c:v>
                </c:pt>
                <c:pt idx="56">
                  <c:v>0.92705098312488654</c:v>
                </c:pt>
                <c:pt idx="57">
                  <c:v>1.7633557568774598</c:v>
                </c:pt>
                <c:pt idx="58">
                  <c:v>2.4270509831248583</c:v>
                </c:pt>
                <c:pt idx="59">
                  <c:v>2.8531695488854778</c:v>
                </c:pt>
                <c:pt idx="60">
                  <c:v>3</c:v>
                </c:pt>
                <c:pt idx="61">
                  <c:v>2.853169548885448</c:v>
                </c:pt>
                <c:pt idx="62">
                  <c:v>2.4270509831248059</c:v>
                </c:pt>
                <c:pt idx="63">
                  <c:v>1.7633557568773868</c:v>
                </c:pt>
                <c:pt idx="64">
                  <c:v>0.92705098312479961</c:v>
                </c:pt>
                <c:pt idx="65">
                  <c:v>-5.0717893426699658E-14</c:v>
                </c:pt>
                <c:pt idx="66">
                  <c:v>-0.92705098312487599</c:v>
                </c:pt>
                <c:pt idx="67">
                  <c:v>-1.7633557568774516</c:v>
                </c:pt>
                <c:pt idx="68">
                  <c:v>-2.4270509831248641</c:v>
                </c:pt>
                <c:pt idx="69">
                  <c:v>-2.8531695488854805</c:v>
                </c:pt>
                <c:pt idx="70">
                  <c:v>-3</c:v>
                </c:pt>
                <c:pt idx="71">
                  <c:v>-2.8531695488854516</c:v>
                </c:pt>
                <c:pt idx="72">
                  <c:v>-2.427050983124813</c:v>
                </c:pt>
                <c:pt idx="73">
                  <c:v>-1.7633557568773779</c:v>
                </c:pt>
                <c:pt idx="74">
                  <c:v>-0.92705098312478962</c:v>
                </c:pt>
                <c:pt idx="75">
                  <c:v>3.9692207853825544E-14</c:v>
                </c:pt>
                <c:pt idx="76">
                  <c:v>0.92705098312488565</c:v>
                </c:pt>
                <c:pt idx="77">
                  <c:v>1.7633557568774598</c:v>
                </c:pt>
                <c:pt idx="78">
                  <c:v>2.4270509831248721</c:v>
                </c:pt>
                <c:pt idx="79">
                  <c:v>2.8531695488854822</c:v>
                </c:pt>
                <c:pt idx="80">
                  <c:v>3</c:v>
                </c:pt>
                <c:pt idx="81">
                  <c:v>2.8531695488854485</c:v>
                </c:pt>
                <c:pt idx="82">
                  <c:v>2.4270509831248059</c:v>
                </c:pt>
                <c:pt idx="83">
                  <c:v>1.7633557568773699</c:v>
                </c:pt>
                <c:pt idx="84">
                  <c:v>0.92705098312477963</c:v>
                </c:pt>
                <c:pt idx="85">
                  <c:v>-4.9982804353754492E-14</c:v>
                </c:pt>
                <c:pt idx="86">
                  <c:v>-0.92705098312489542</c:v>
                </c:pt>
                <c:pt idx="87">
                  <c:v>-1.7633557568774678</c:v>
                </c:pt>
                <c:pt idx="88">
                  <c:v>-2.427050983124877</c:v>
                </c:pt>
                <c:pt idx="89">
                  <c:v>-2.8531695488854858</c:v>
                </c:pt>
                <c:pt idx="90">
                  <c:v>-3</c:v>
                </c:pt>
                <c:pt idx="91">
                  <c:v>-2.8531695488854449</c:v>
                </c:pt>
                <c:pt idx="92">
                  <c:v>-2.4270509831248002</c:v>
                </c:pt>
                <c:pt idx="93">
                  <c:v>-1.7633557568773619</c:v>
                </c:pt>
                <c:pt idx="94">
                  <c:v>-0.92705098312476952</c:v>
                </c:pt>
                <c:pt idx="95">
                  <c:v>6.0273400853683485E-14</c:v>
                </c:pt>
                <c:pt idx="96">
                  <c:v>0.92705098312490453</c:v>
                </c:pt>
                <c:pt idx="97">
                  <c:v>1.7633557568774758</c:v>
                </c:pt>
                <c:pt idx="98">
                  <c:v>2.4270509831248823</c:v>
                </c:pt>
                <c:pt idx="99">
                  <c:v>2.8531695488854818</c:v>
                </c:pt>
                <c:pt idx="100">
                  <c:v>3</c:v>
                </c:pt>
                <c:pt idx="101">
                  <c:v>2.8531695488854418</c:v>
                </c:pt>
                <c:pt idx="102">
                  <c:v>2.4270509831247953</c:v>
                </c:pt>
                <c:pt idx="103">
                  <c:v>1.7633557568773535</c:v>
                </c:pt>
                <c:pt idx="104">
                  <c:v>0.92705098312475998</c:v>
                </c:pt>
                <c:pt idx="105">
                  <c:v>-7.056399735361249E-14</c:v>
                </c:pt>
                <c:pt idx="106">
                  <c:v>-0.92705098312491452</c:v>
                </c:pt>
                <c:pt idx="107">
                  <c:v>-1.7633557568774838</c:v>
                </c:pt>
                <c:pt idx="108">
                  <c:v>-2.4270509831248899</c:v>
                </c:pt>
                <c:pt idx="109">
                  <c:v>-2.853169548885492</c:v>
                </c:pt>
                <c:pt idx="110">
                  <c:v>-3</c:v>
                </c:pt>
                <c:pt idx="111">
                  <c:v>-2.8531695488854401</c:v>
                </c:pt>
                <c:pt idx="112">
                  <c:v>-2.4270509831247877</c:v>
                </c:pt>
                <c:pt idx="113">
                  <c:v>-1.763355756877345</c:v>
                </c:pt>
                <c:pt idx="114">
                  <c:v>-0.92705098312475009</c:v>
                </c:pt>
                <c:pt idx="115">
                  <c:v>8.0854593853541432E-14</c:v>
                </c:pt>
                <c:pt idx="116">
                  <c:v>0.92705098312492407</c:v>
                </c:pt>
                <c:pt idx="117">
                  <c:v>1.7633557568774934</c:v>
                </c:pt>
                <c:pt idx="118">
                  <c:v>2.4270509831248961</c:v>
                </c:pt>
                <c:pt idx="119">
                  <c:v>2.8531695488854969</c:v>
                </c:pt>
                <c:pt idx="120">
                  <c:v>3</c:v>
                </c:pt>
                <c:pt idx="121">
                  <c:v>2.8531695488854369</c:v>
                </c:pt>
                <c:pt idx="122">
                  <c:v>2.427050983124782</c:v>
                </c:pt>
                <c:pt idx="123">
                  <c:v>1.7633557568773368</c:v>
                </c:pt>
                <c:pt idx="124">
                  <c:v>0.92705098312474021</c:v>
                </c:pt>
                <c:pt idx="125">
                  <c:v>-9.1145190353470425E-14</c:v>
                </c:pt>
                <c:pt idx="126">
                  <c:v>-0.92705098312491352</c:v>
                </c:pt>
                <c:pt idx="127">
                  <c:v>-1.7633557568774838</c:v>
                </c:pt>
                <c:pt idx="128">
                  <c:v>-2.427050983124889</c:v>
                </c:pt>
                <c:pt idx="129">
                  <c:v>-2.853169548885492</c:v>
                </c:pt>
                <c:pt idx="130">
                  <c:v>-3</c:v>
                </c:pt>
                <c:pt idx="131">
                  <c:v>-2.8531695488854405</c:v>
                </c:pt>
                <c:pt idx="132">
                  <c:v>-2.4270509831247895</c:v>
                </c:pt>
                <c:pt idx="133">
                  <c:v>-1.7633557568773459</c:v>
                </c:pt>
                <c:pt idx="134">
                  <c:v>-0.92705098312475076</c:v>
                </c:pt>
                <c:pt idx="135">
                  <c:v>1.0143578685339939E-13</c:v>
                </c:pt>
                <c:pt idx="136">
                  <c:v>0.9270509831249234</c:v>
                </c:pt>
                <c:pt idx="137">
                  <c:v>1.7633557568774918</c:v>
                </c:pt>
                <c:pt idx="138">
                  <c:v>2.4270509831248961</c:v>
                </c:pt>
                <c:pt idx="139">
                  <c:v>2.8531695488854969</c:v>
                </c:pt>
                <c:pt idx="140">
                  <c:v>3</c:v>
                </c:pt>
                <c:pt idx="141">
                  <c:v>2.8531695488854369</c:v>
                </c:pt>
                <c:pt idx="142">
                  <c:v>2.4270509831247824</c:v>
                </c:pt>
                <c:pt idx="143">
                  <c:v>1.7633557568773375</c:v>
                </c:pt>
                <c:pt idx="144">
                  <c:v>0.9270509831247411</c:v>
                </c:pt>
                <c:pt idx="145">
                  <c:v>-1.1172638335332828E-13</c:v>
                </c:pt>
                <c:pt idx="146">
                  <c:v>-0.92705098312493328</c:v>
                </c:pt>
                <c:pt idx="147">
                  <c:v>-1.7633557568775009</c:v>
                </c:pt>
                <c:pt idx="148">
                  <c:v>-2.4270509831249027</c:v>
                </c:pt>
                <c:pt idx="149">
                  <c:v>-2.8531695488854996</c:v>
                </c:pt>
                <c:pt idx="150">
                  <c:v>-3</c:v>
                </c:pt>
                <c:pt idx="151">
                  <c:v>-2.8531695488854338</c:v>
                </c:pt>
                <c:pt idx="152">
                  <c:v>-2.4270509831247771</c:v>
                </c:pt>
                <c:pt idx="153">
                  <c:v>-1.763355756877329</c:v>
                </c:pt>
                <c:pt idx="154">
                  <c:v>-0.92705098312473133</c:v>
                </c:pt>
                <c:pt idx="155">
                  <c:v>1.0070069778045403E-13</c:v>
                </c:pt>
                <c:pt idx="156">
                  <c:v>0.92705098312494316</c:v>
                </c:pt>
                <c:pt idx="157">
                  <c:v>1.7633557568775093</c:v>
                </c:pt>
                <c:pt idx="158">
                  <c:v>2.4270509831249107</c:v>
                </c:pt>
                <c:pt idx="159">
                  <c:v>2.8531695488855013</c:v>
                </c:pt>
                <c:pt idx="160">
                  <c:v>3</c:v>
                </c:pt>
                <c:pt idx="161">
                  <c:v>2.8531695488854294</c:v>
                </c:pt>
                <c:pt idx="162">
                  <c:v>2.4270509831247713</c:v>
                </c:pt>
                <c:pt idx="163">
                  <c:v>1.7633557568773208</c:v>
                </c:pt>
                <c:pt idx="164">
                  <c:v>0.92705098312472145</c:v>
                </c:pt>
                <c:pt idx="165">
                  <c:v>-1.1099129428038316E-13</c:v>
                </c:pt>
                <c:pt idx="166">
                  <c:v>-0.92705098312495249</c:v>
                </c:pt>
                <c:pt idx="167">
                  <c:v>-1.763355756877518</c:v>
                </c:pt>
                <c:pt idx="168">
                  <c:v>-2.427050983124917</c:v>
                </c:pt>
                <c:pt idx="169">
                  <c:v>-2.8531695488854996</c:v>
                </c:pt>
                <c:pt idx="170">
                  <c:v>-3</c:v>
                </c:pt>
                <c:pt idx="171">
                  <c:v>-2.8531695488854258</c:v>
                </c:pt>
                <c:pt idx="172">
                  <c:v>-2.4270509831247646</c:v>
                </c:pt>
                <c:pt idx="173">
                  <c:v>-1.7633557568773126</c:v>
                </c:pt>
                <c:pt idx="174">
                  <c:v>-0.927050983124732</c:v>
                </c:pt>
                <c:pt idx="175">
                  <c:v>1.2128189078031204E-13</c:v>
                </c:pt>
                <c:pt idx="176">
                  <c:v>0.92705098312496259</c:v>
                </c:pt>
                <c:pt idx="177">
                  <c:v>1.763355756877526</c:v>
                </c:pt>
                <c:pt idx="178">
                  <c:v>2.4270509831249227</c:v>
                </c:pt>
                <c:pt idx="179">
                  <c:v>2.8531695488855013</c:v>
                </c:pt>
                <c:pt idx="180">
                  <c:v>3</c:v>
                </c:pt>
                <c:pt idx="181">
                  <c:v>2.8531695488854232</c:v>
                </c:pt>
                <c:pt idx="182">
                  <c:v>2.427050983124758</c:v>
                </c:pt>
                <c:pt idx="183">
                  <c:v>1.7633557568773042</c:v>
                </c:pt>
                <c:pt idx="184">
                  <c:v>0.92705098312472212</c:v>
                </c:pt>
                <c:pt idx="185">
                  <c:v>-1.3157248728024071E-13</c:v>
                </c:pt>
                <c:pt idx="186">
                  <c:v>-0.92705098312497269</c:v>
                </c:pt>
                <c:pt idx="187">
                  <c:v>-1.7633557568775342</c:v>
                </c:pt>
                <c:pt idx="188">
                  <c:v>-2.4270509831249267</c:v>
                </c:pt>
                <c:pt idx="189">
                  <c:v>-2.8531695488855044</c:v>
                </c:pt>
                <c:pt idx="190">
                  <c:v>-3</c:v>
                </c:pt>
                <c:pt idx="191">
                  <c:v>-2.853169548885421</c:v>
                </c:pt>
                <c:pt idx="192">
                  <c:v>-2.4270509831247531</c:v>
                </c:pt>
                <c:pt idx="193">
                  <c:v>-1.7633557568773131</c:v>
                </c:pt>
                <c:pt idx="194">
                  <c:v>-0.92705098312471268</c:v>
                </c:pt>
                <c:pt idx="195">
                  <c:v>1.418630837801699E-13</c:v>
                </c:pt>
                <c:pt idx="196">
                  <c:v>0.92705098312498224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6272-4209-9A33-01B635A05D9F}"/>
            </c:ext>
          </c:extLst>
        </c:ser>
        <c:ser>
          <c:idx val="1"/>
          <c:order val="1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6272-4209-9A33-01B635A05D9F}"/>
            </c:ext>
          </c:extLst>
        </c:ser>
        <c:ser>
          <c:idx val="2"/>
          <c:order val="2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6272-4209-9A33-01B635A05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9553632"/>
        <c:axId val="699561792"/>
      </c:lineChart>
      <c:catAx>
        <c:axId val="699553632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one"/>
        <c:crossAx val="699561792"/>
        <c:crosses val="autoZero"/>
        <c:auto val="1"/>
        <c:lblAlgn val="ctr"/>
        <c:lblOffset val="100"/>
        <c:noMultiLvlLbl val="1"/>
      </c:catAx>
      <c:valAx>
        <c:axId val="699561792"/>
        <c:scaling>
          <c:orientation val="minMax"/>
        </c:scaling>
        <c:delete val="1"/>
        <c:axPos val="l"/>
        <c:numFmt formatCode="@" sourceLinked="0"/>
        <c:majorTickMark val="cross"/>
        <c:minorTickMark val="cross"/>
        <c:tickLblPos val="none"/>
        <c:crossAx val="69955363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76769465127906E-2"/>
          <c:y val="6.8491771281214989E-2"/>
          <c:w val="0.94756271007052451"/>
          <c:h val="0.91741595284965216"/>
        </c:manualLayout>
      </c:layout>
      <c:lineChart>
        <c:grouping val="standard"/>
        <c:varyColors val="1"/>
        <c:ser>
          <c:idx val="12"/>
          <c:order val="12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FCB-43F1-9CD3-277EF40BFE36}"/>
            </c:ext>
          </c:extLst>
        </c:ser>
        <c:ser>
          <c:idx val="13"/>
          <c:order val="13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2.8145740077674559</c:v>
                </c:pt>
                <c:pt idx="2">
                  <c:v>2.2812178968000958</c:v>
                </c:pt>
                <c:pt idx="3">
                  <c:v>1.4658637244908657</c:v>
                </c:pt>
                <c:pt idx="4">
                  <c:v>0.46930339512069341</c:v>
                </c:pt>
                <c:pt idx="5">
                  <c:v>-0.58527096604838502</c:v>
                </c:pt>
                <c:pt idx="6">
                  <c:v>-1.5674956941478446</c:v>
                </c:pt>
                <c:pt idx="7">
                  <c:v>-2.3559507926422341</c:v>
                </c:pt>
                <c:pt idx="8">
                  <c:v>-2.8531695488854636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2.4270509831248419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1.2559792126122749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-1.7633557568774314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-2.9792053708647739</c:v>
                </c:pt>
                <c:pt idx="28">
                  <c:v>-2.6730195725650989</c:v>
                </c:pt>
                <c:pt idx="29">
                  <c:v>-2.0364022365988066</c:v>
                </c:pt>
                <c:pt idx="30">
                  <c:v>-1.1480502970952522</c:v>
                </c:pt>
                <c:pt idx="31">
                  <c:v>-0.11777944727718674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1.9483441449905352</c:v>
                </c:pt>
                <c:pt idx="39">
                  <c:v>1.038351171232452</c:v>
                </c:pt>
                <c:pt idx="40">
                  <c:v>-3.013670042684173E-14</c:v>
                </c:pt>
                <c:pt idx="41">
                  <c:v>-1.0383511712325093</c:v>
                </c:pt>
                <c:pt idx="42">
                  <c:v>-1.948344144990577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-1.8572818479294737</c:v>
                </c:pt>
                <c:pt idx="48">
                  <c:v>-0.92705098312480883</c:v>
                </c:pt>
                <c:pt idx="49">
                  <c:v>0.11777944727724163</c:v>
                </c:pt>
                <c:pt idx="50">
                  <c:v>1.148050297095303</c:v>
                </c:pt>
                <c:pt idx="51">
                  <c:v>2.036402236598847</c:v>
                </c:pt>
                <c:pt idx="52">
                  <c:v>2.6730195725651211</c:v>
                </c:pt>
                <c:pt idx="53">
                  <c:v>2.9792053708647792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1.7633557568773868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-1.2559792126123197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-2.8873657093609326</c:v>
                </c:pt>
                <c:pt idx="64">
                  <c:v>-2.427050983124813</c:v>
                </c:pt>
                <c:pt idx="65">
                  <c:v>-1.6667106990587699</c:v>
                </c:pt>
                <c:pt idx="66">
                  <c:v>-0.70033609156767107</c:v>
                </c:pt>
                <c:pt idx="67">
                  <c:v>0.35261219237356001</c:v>
                </c:pt>
                <c:pt idx="68">
                  <c:v>1.3619714992186818</c:v>
                </c:pt>
                <c:pt idx="69">
                  <c:v>2.202967528307092</c:v>
                </c:pt>
                <c:pt idx="70">
                  <c:v>2.7716385975338778</c:v>
                </c:pt>
                <c:pt idx="71">
                  <c:v>2.9976871087221735</c:v>
                </c:pt>
                <c:pt idx="72">
                  <c:v>2.8531695488854485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0.58527096604833351</c:v>
                </c:pt>
                <c:pt idx="76">
                  <c:v>-0.46930339512074515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-2.8145740077674746</c:v>
                </c:pt>
                <c:pt idx="80">
                  <c:v>-3</c:v>
                </c:pt>
                <c:pt idx="81">
                  <c:v>-2.8145740077674364</c:v>
                </c:pt>
                <c:pt idx="82">
                  <c:v>-2.2812178968000594</c:v>
                </c:pt>
                <c:pt idx="83">
                  <c:v>-1.465863724490815</c:v>
                </c:pt>
                <c:pt idx="84">
                  <c:v>-0.46930339512063607</c:v>
                </c:pt>
                <c:pt idx="85">
                  <c:v>0.58527096604844198</c:v>
                </c:pt>
                <c:pt idx="86">
                  <c:v>1.567495694147895</c:v>
                </c:pt>
                <c:pt idx="87">
                  <c:v>2.3559507926422714</c:v>
                </c:pt>
                <c:pt idx="88">
                  <c:v>2.8531695488854818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2.2029675283070187</c:v>
                </c:pt>
                <c:pt idx="92">
                  <c:v>1.3619714992185838</c:v>
                </c:pt>
                <c:pt idx="93">
                  <c:v>0.35261219237345065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-2.427050983124877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-1.2559792126122007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1.7633557568774934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2.9792053708647632</c:v>
                </c:pt>
                <c:pt idx="108">
                  <c:v>2.6730195725650612</c:v>
                </c:pt>
                <c:pt idx="109">
                  <c:v>2.036402236598752</c:v>
                </c:pt>
                <c:pt idx="110">
                  <c:v>1.1480502970951814</c:v>
                </c:pt>
                <c:pt idx="111">
                  <c:v>0.11777944727711023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-1.9483441449904761</c:v>
                </c:pt>
                <c:pt idx="119">
                  <c:v>-1.0383511712323843</c:v>
                </c:pt>
                <c:pt idx="120">
                  <c:v>1.0143578685339939E-13</c:v>
                </c:pt>
                <c:pt idx="121">
                  <c:v>1.0383511712325759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1.8572818479294342</c:v>
                </c:pt>
                <c:pt idx="128">
                  <c:v>0.92705098312476131</c:v>
                </c:pt>
                <c:pt idx="129">
                  <c:v>-0.1177794472772916</c:v>
                </c:pt>
                <c:pt idx="130">
                  <c:v>-1.1480502970953492</c:v>
                </c:pt>
                <c:pt idx="131">
                  <c:v>-2.036402236598883</c:v>
                </c:pt>
                <c:pt idx="132">
                  <c:v>-2.6730195725651442</c:v>
                </c:pt>
                <c:pt idx="133">
                  <c:v>-2.9792053708647841</c:v>
                </c:pt>
                <c:pt idx="134">
                  <c:v>-2.917109761193009</c:v>
                </c:pt>
                <c:pt idx="135">
                  <c:v>-2.4944088369075832</c:v>
                </c:pt>
                <c:pt idx="136">
                  <c:v>-1.7633557568773464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1.255979212612365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2.8873657093609189</c:v>
                </c:pt>
                <c:pt idx="144">
                  <c:v>2.4270509831247828</c:v>
                </c:pt>
                <c:pt idx="145">
                  <c:v>1.6667106990587284</c:v>
                </c:pt>
                <c:pt idx="146">
                  <c:v>0.70033609156762178</c:v>
                </c:pt>
                <c:pt idx="147">
                  <c:v>-0.35261219237360963</c:v>
                </c:pt>
                <c:pt idx="148">
                  <c:v>-1.3619714992187273</c:v>
                </c:pt>
                <c:pt idx="149">
                  <c:v>-2.2029675283071262</c:v>
                </c:pt>
                <c:pt idx="150">
                  <c:v>-2.7716385975338977</c:v>
                </c:pt>
                <c:pt idx="151">
                  <c:v>-2.9976871087221753</c:v>
                </c:pt>
                <c:pt idx="152">
                  <c:v>-2.8531695488854338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-0.58527096604826356</c:v>
                </c:pt>
                <c:pt idx="156">
                  <c:v>0.46930339512081554</c:v>
                </c:pt>
                <c:pt idx="157">
                  <c:v>1.4658637244909736</c:v>
                </c:pt>
                <c:pt idx="158">
                  <c:v>2.2812178968001766</c:v>
                </c:pt>
                <c:pt idx="159">
                  <c:v>2.8145740077674999</c:v>
                </c:pt>
                <c:pt idx="160">
                  <c:v>3</c:v>
                </c:pt>
                <c:pt idx="161">
                  <c:v>2.8145740077674111</c:v>
                </c:pt>
                <c:pt idx="162">
                  <c:v>2.2812178968000132</c:v>
                </c:pt>
                <c:pt idx="163">
                  <c:v>1.4658637244907529</c:v>
                </c:pt>
                <c:pt idx="164">
                  <c:v>0.46930339512056574</c:v>
                </c:pt>
                <c:pt idx="165">
                  <c:v>-0.58527096604851192</c:v>
                </c:pt>
                <c:pt idx="166">
                  <c:v>-1.5674956941479561</c:v>
                </c:pt>
                <c:pt idx="167">
                  <c:v>-2.3559507926423189</c:v>
                </c:pt>
                <c:pt idx="168">
                  <c:v>-2.8531695488855044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-2.2029675283069694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1.2559792126121543</c:v>
                </c:pt>
                <c:pt idx="182">
                  <c:v>0.23537728718343781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-2.9792053708647623</c:v>
                </c:pt>
                <c:pt idx="188">
                  <c:v>-2.6730195725650603</c:v>
                </c:pt>
                <c:pt idx="189">
                  <c:v>-2.0364022365987449</c:v>
                </c:pt>
                <c:pt idx="190">
                  <c:v>-1.1480502970951738</c:v>
                </c:pt>
                <c:pt idx="191">
                  <c:v>-0.11777944727710279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CB-43F1-9CD3-277EF40BFE36}"/>
            </c:ext>
          </c:extLst>
        </c:ser>
        <c:ser>
          <c:idx val="14"/>
          <c:order val="14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FCB-43F1-9CD3-277EF40BFE36}"/>
            </c:ext>
          </c:extLst>
        </c:ser>
        <c:ser>
          <c:idx val="15"/>
          <c:order val="15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FCB-43F1-9CD3-277EF40BFE36}"/>
            </c:ext>
          </c:extLst>
        </c:ser>
        <c:ser>
          <c:idx val="16"/>
          <c:order val="16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2.8145740077674559</c:v>
                </c:pt>
                <c:pt idx="2">
                  <c:v>2.2812178968000958</c:v>
                </c:pt>
                <c:pt idx="3">
                  <c:v>1.4658637244908657</c:v>
                </c:pt>
                <c:pt idx="4">
                  <c:v>0.46930339512069341</c:v>
                </c:pt>
                <c:pt idx="5">
                  <c:v>-0.58527096604838502</c:v>
                </c:pt>
                <c:pt idx="6">
                  <c:v>-1.5674956941478446</c:v>
                </c:pt>
                <c:pt idx="7">
                  <c:v>-2.3559507926422341</c:v>
                </c:pt>
                <c:pt idx="8">
                  <c:v>-2.8531695488854636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2.4270509831248419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1.2559792126122749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-1.7633557568774314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-2.9792053708647739</c:v>
                </c:pt>
                <c:pt idx="28">
                  <c:v>-2.6730195725650989</c:v>
                </c:pt>
                <c:pt idx="29">
                  <c:v>-2.0364022365988066</c:v>
                </c:pt>
                <c:pt idx="30">
                  <c:v>-1.1480502970952522</c:v>
                </c:pt>
                <c:pt idx="31">
                  <c:v>-0.11777944727718674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1.9483441449905352</c:v>
                </c:pt>
                <c:pt idx="39">
                  <c:v>1.038351171232452</c:v>
                </c:pt>
                <c:pt idx="40">
                  <c:v>-3.013670042684173E-14</c:v>
                </c:pt>
                <c:pt idx="41">
                  <c:v>-1.0383511712325093</c:v>
                </c:pt>
                <c:pt idx="42">
                  <c:v>-1.948344144990577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-1.8572818479294737</c:v>
                </c:pt>
                <c:pt idx="48">
                  <c:v>-0.92705098312480883</c:v>
                </c:pt>
                <c:pt idx="49">
                  <c:v>0.11777944727724163</c:v>
                </c:pt>
                <c:pt idx="50">
                  <c:v>1.148050297095303</c:v>
                </c:pt>
                <c:pt idx="51">
                  <c:v>2.036402236598847</c:v>
                </c:pt>
                <c:pt idx="52">
                  <c:v>2.6730195725651211</c:v>
                </c:pt>
                <c:pt idx="53">
                  <c:v>2.9792053708647792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1.7633557568773868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-1.2559792126123197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-2.8873657093609326</c:v>
                </c:pt>
                <c:pt idx="64">
                  <c:v>-2.427050983124813</c:v>
                </c:pt>
                <c:pt idx="65">
                  <c:v>-1.6667106990587699</c:v>
                </c:pt>
                <c:pt idx="66">
                  <c:v>-0.70033609156767107</c:v>
                </c:pt>
                <c:pt idx="67">
                  <c:v>0.35261219237356001</c:v>
                </c:pt>
                <c:pt idx="68">
                  <c:v>1.3619714992186818</c:v>
                </c:pt>
                <c:pt idx="69">
                  <c:v>2.202967528307092</c:v>
                </c:pt>
                <c:pt idx="70">
                  <c:v>2.7716385975338778</c:v>
                </c:pt>
                <c:pt idx="71">
                  <c:v>2.9976871087221735</c:v>
                </c:pt>
                <c:pt idx="72">
                  <c:v>2.8531695488854485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0.58527096604833351</c:v>
                </c:pt>
                <c:pt idx="76">
                  <c:v>-0.46930339512074515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-2.8145740077674746</c:v>
                </c:pt>
                <c:pt idx="80">
                  <c:v>-3</c:v>
                </c:pt>
                <c:pt idx="81">
                  <c:v>-2.8145740077674364</c:v>
                </c:pt>
                <c:pt idx="82">
                  <c:v>-2.2812178968000594</c:v>
                </c:pt>
                <c:pt idx="83">
                  <c:v>-1.465863724490815</c:v>
                </c:pt>
                <c:pt idx="84">
                  <c:v>-0.46930339512063607</c:v>
                </c:pt>
                <c:pt idx="85">
                  <c:v>0.58527096604844198</c:v>
                </c:pt>
                <c:pt idx="86">
                  <c:v>1.567495694147895</c:v>
                </c:pt>
                <c:pt idx="87">
                  <c:v>2.3559507926422714</c:v>
                </c:pt>
                <c:pt idx="88">
                  <c:v>2.8531695488854818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2.2029675283070187</c:v>
                </c:pt>
                <c:pt idx="92">
                  <c:v>1.3619714992185838</c:v>
                </c:pt>
                <c:pt idx="93">
                  <c:v>0.35261219237345065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-2.427050983124877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-1.2559792126122007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1.7633557568774934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2.9792053708647632</c:v>
                </c:pt>
                <c:pt idx="108">
                  <c:v>2.6730195725650612</c:v>
                </c:pt>
                <c:pt idx="109">
                  <c:v>2.036402236598752</c:v>
                </c:pt>
                <c:pt idx="110">
                  <c:v>1.1480502970951814</c:v>
                </c:pt>
                <c:pt idx="111">
                  <c:v>0.11777944727711023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-1.9483441449904761</c:v>
                </c:pt>
                <c:pt idx="119">
                  <c:v>-1.0383511712323843</c:v>
                </c:pt>
                <c:pt idx="120">
                  <c:v>1.0143578685339939E-13</c:v>
                </c:pt>
                <c:pt idx="121">
                  <c:v>1.0383511712325759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1.8572818479294342</c:v>
                </c:pt>
                <c:pt idx="128">
                  <c:v>0.92705098312476131</c:v>
                </c:pt>
                <c:pt idx="129">
                  <c:v>-0.1177794472772916</c:v>
                </c:pt>
                <c:pt idx="130">
                  <c:v>-1.1480502970953492</c:v>
                </c:pt>
                <c:pt idx="131">
                  <c:v>-2.036402236598883</c:v>
                </c:pt>
                <c:pt idx="132">
                  <c:v>-2.6730195725651442</c:v>
                </c:pt>
                <c:pt idx="133">
                  <c:v>-2.9792053708647841</c:v>
                </c:pt>
                <c:pt idx="134">
                  <c:v>-2.917109761193009</c:v>
                </c:pt>
                <c:pt idx="135">
                  <c:v>-2.4944088369075832</c:v>
                </c:pt>
                <c:pt idx="136">
                  <c:v>-1.7633557568773464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1.255979212612365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2.8873657093609189</c:v>
                </c:pt>
                <c:pt idx="144">
                  <c:v>2.4270509831247828</c:v>
                </c:pt>
                <c:pt idx="145">
                  <c:v>1.6667106990587284</c:v>
                </c:pt>
                <c:pt idx="146">
                  <c:v>0.70033609156762178</c:v>
                </c:pt>
                <c:pt idx="147">
                  <c:v>-0.35261219237360963</c:v>
                </c:pt>
                <c:pt idx="148">
                  <c:v>-1.3619714992187273</c:v>
                </c:pt>
                <c:pt idx="149">
                  <c:v>-2.2029675283071262</c:v>
                </c:pt>
                <c:pt idx="150">
                  <c:v>-2.7716385975338977</c:v>
                </c:pt>
                <c:pt idx="151">
                  <c:v>-2.9976871087221753</c:v>
                </c:pt>
                <c:pt idx="152">
                  <c:v>-2.8531695488854338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-0.58527096604826356</c:v>
                </c:pt>
                <c:pt idx="156">
                  <c:v>0.46930339512081554</c:v>
                </c:pt>
                <c:pt idx="157">
                  <c:v>1.4658637244909736</c:v>
                </c:pt>
                <c:pt idx="158">
                  <c:v>2.2812178968001766</c:v>
                </c:pt>
                <c:pt idx="159">
                  <c:v>2.8145740077674999</c:v>
                </c:pt>
                <c:pt idx="160">
                  <c:v>3</c:v>
                </c:pt>
                <c:pt idx="161">
                  <c:v>2.8145740077674111</c:v>
                </c:pt>
                <c:pt idx="162">
                  <c:v>2.2812178968000132</c:v>
                </c:pt>
                <c:pt idx="163">
                  <c:v>1.4658637244907529</c:v>
                </c:pt>
                <c:pt idx="164">
                  <c:v>0.46930339512056574</c:v>
                </c:pt>
                <c:pt idx="165">
                  <c:v>-0.58527096604851192</c:v>
                </c:pt>
                <c:pt idx="166">
                  <c:v>-1.5674956941479561</c:v>
                </c:pt>
                <c:pt idx="167">
                  <c:v>-2.3559507926423189</c:v>
                </c:pt>
                <c:pt idx="168">
                  <c:v>-2.8531695488855044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-2.2029675283069694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1.2559792126121543</c:v>
                </c:pt>
                <c:pt idx="182">
                  <c:v>0.23537728718343781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-2.9792053708647623</c:v>
                </c:pt>
                <c:pt idx="188">
                  <c:v>-2.6730195725650603</c:v>
                </c:pt>
                <c:pt idx="189">
                  <c:v>-2.0364022365987449</c:v>
                </c:pt>
                <c:pt idx="190">
                  <c:v>-1.1480502970951738</c:v>
                </c:pt>
                <c:pt idx="191">
                  <c:v>-0.11777944727710279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FCB-43F1-9CD3-277EF40BFE36}"/>
            </c:ext>
          </c:extLst>
        </c:ser>
        <c:ser>
          <c:idx val="17"/>
          <c:order val="17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FCB-43F1-9CD3-277EF40BFE36}"/>
            </c:ext>
          </c:extLst>
        </c:ser>
        <c:ser>
          <c:idx val="18"/>
          <c:order val="18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FCB-43F1-9CD3-277EF40BFE36}"/>
            </c:ext>
          </c:extLst>
        </c:ser>
        <c:ser>
          <c:idx val="19"/>
          <c:order val="19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2.8145740077674559</c:v>
                </c:pt>
                <c:pt idx="2">
                  <c:v>2.2812178968000958</c:v>
                </c:pt>
                <c:pt idx="3">
                  <c:v>1.4658637244908657</c:v>
                </c:pt>
                <c:pt idx="4">
                  <c:v>0.46930339512069341</c:v>
                </c:pt>
                <c:pt idx="5">
                  <c:v>-0.58527096604838502</c:v>
                </c:pt>
                <c:pt idx="6">
                  <c:v>-1.5674956941478446</c:v>
                </c:pt>
                <c:pt idx="7">
                  <c:v>-2.3559507926422341</c:v>
                </c:pt>
                <c:pt idx="8">
                  <c:v>-2.8531695488854636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2.4270509831248419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1.2559792126122749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-1.7633557568774314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-2.9792053708647739</c:v>
                </c:pt>
                <c:pt idx="28">
                  <c:v>-2.6730195725650989</c:v>
                </c:pt>
                <c:pt idx="29">
                  <c:v>-2.0364022365988066</c:v>
                </c:pt>
                <c:pt idx="30">
                  <c:v>-1.1480502970952522</c:v>
                </c:pt>
                <c:pt idx="31">
                  <c:v>-0.11777944727718674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1.9483441449905352</c:v>
                </c:pt>
                <c:pt idx="39">
                  <c:v>1.038351171232452</c:v>
                </c:pt>
                <c:pt idx="40">
                  <c:v>-3.013670042684173E-14</c:v>
                </c:pt>
                <c:pt idx="41">
                  <c:v>-1.0383511712325093</c:v>
                </c:pt>
                <c:pt idx="42">
                  <c:v>-1.948344144990577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-1.8572818479294737</c:v>
                </c:pt>
                <c:pt idx="48">
                  <c:v>-0.92705098312480883</c:v>
                </c:pt>
                <c:pt idx="49">
                  <c:v>0.11777944727724163</c:v>
                </c:pt>
                <c:pt idx="50">
                  <c:v>1.148050297095303</c:v>
                </c:pt>
                <c:pt idx="51">
                  <c:v>2.036402236598847</c:v>
                </c:pt>
                <c:pt idx="52">
                  <c:v>2.6730195725651211</c:v>
                </c:pt>
                <c:pt idx="53">
                  <c:v>2.9792053708647792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1.7633557568773868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-1.2559792126123197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-2.8873657093609326</c:v>
                </c:pt>
                <c:pt idx="64">
                  <c:v>-2.427050983124813</c:v>
                </c:pt>
                <c:pt idx="65">
                  <c:v>-1.6667106990587699</c:v>
                </c:pt>
                <c:pt idx="66">
                  <c:v>-0.70033609156767107</c:v>
                </c:pt>
                <c:pt idx="67">
                  <c:v>0.35261219237356001</c:v>
                </c:pt>
                <c:pt idx="68">
                  <c:v>1.3619714992186818</c:v>
                </c:pt>
                <c:pt idx="69">
                  <c:v>2.202967528307092</c:v>
                </c:pt>
                <c:pt idx="70">
                  <c:v>2.7716385975338778</c:v>
                </c:pt>
                <c:pt idx="71">
                  <c:v>2.9976871087221735</c:v>
                </c:pt>
                <c:pt idx="72">
                  <c:v>2.8531695488854485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0.58527096604833351</c:v>
                </c:pt>
                <c:pt idx="76">
                  <c:v>-0.46930339512074515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-2.8145740077674746</c:v>
                </c:pt>
                <c:pt idx="80">
                  <c:v>-3</c:v>
                </c:pt>
                <c:pt idx="81">
                  <c:v>-2.8145740077674364</c:v>
                </c:pt>
                <c:pt idx="82">
                  <c:v>-2.2812178968000594</c:v>
                </c:pt>
                <c:pt idx="83">
                  <c:v>-1.465863724490815</c:v>
                </c:pt>
                <c:pt idx="84">
                  <c:v>-0.46930339512063607</c:v>
                </c:pt>
                <c:pt idx="85">
                  <c:v>0.58527096604844198</c:v>
                </c:pt>
                <c:pt idx="86">
                  <c:v>1.567495694147895</c:v>
                </c:pt>
                <c:pt idx="87">
                  <c:v>2.3559507926422714</c:v>
                </c:pt>
                <c:pt idx="88">
                  <c:v>2.8531695488854818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2.2029675283070187</c:v>
                </c:pt>
                <c:pt idx="92">
                  <c:v>1.3619714992185838</c:v>
                </c:pt>
                <c:pt idx="93">
                  <c:v>0.35261219237345065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-2.427050983124877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-1.2559792126122007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1.7633557568774934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2.9792053708647632</c:v>
                </c:pt>
                <c:pt idx="108">
                  <c:v>2.6730195725650612</c:v>
                </c:pt>
                <c:pt idx="109">
                  <c:v>2.036402236598752</c:v>
                </c:pt>
                <c:pt idx="110">
                  <c:v>1.1480502970951814</c:v>
                </c:pt>
                <c:pt idx="111">
                  <c:v>0.11777944727711023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-1.9483441449904761</c:v>
                </c:pt>
                <c:pt idx="119">
                  <c:v>-1.0383511712323843</c:v>
                </c:pt>
                <c:pt idx="120">
                  <c:v>1.0143578685339939E-13</c:v>
                </c:pt>
                <c:pt idx="121">
                  <c:v>1.0383511712325759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1.8572818479294342</c:v>
                </c:pt>
                <c:pt idx="128">
                  <c:v>0.92705098312476131</c:v>
                </c:pt>
                <c:pt idx="129">
                  <c:v>-0.1177794472772916</c:v>
                </c:pt>
                <c:pt idx="130">
                  <c:v>-1.1480502970953492</c:v>
                </c:pt>
                <c:pt idx="131">
                  <c:v>-2.036402236598883</c:v>
                </c:pt>
                <c:pt idx="132">
                  <c:v>-2.6730195725651442</c:v>
                </c:pt>
                <c:pt idx="133">
                  <c:v>-2.9792053708647841</c:v>
                </c:pt>
                <c:pt idx="134">
                  <c:v>-2.917109761193009</c:v>
                </c:pt>
                <c:pt idx="135">
                  <c:v>-2.4944088369075832</c:v>
                </c:pt>
                <c:pt idx="136">
                  <c:v>-1.7633557568773464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1.255979212612365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2.8873657093609189</c:v>
                </c:pt>
                <c:pt idx="144">
                  <c:v>2.4270509831247828</c:v>
                </c:pt>
                <c:pt idx="145">
                  <c:v>1.6667106990587284</c:v>
                </c:pt>
                <c:pt idx="146">
                  <c:v>0.70033609156762178</c:v>
                </c:pt>
                <c:pt idx="147">
                  <c:v>-0.35261219237360963</c:v>
                </c:pt>
                <c:pt idx="148">
                  <c:v>-1.3619714992187273</c:v>
                </c:pt>
                <c:pt idx="149">
                  <c:v>-2.2029675283071262</c:v>
                </c:pt>
                <c:pt idx="150">
                  <c:v>-2.7716385975338977</c:v>
                </c:pt>
                <c:pt idx="151">
                  <c:v>-2.9976871087221753</c:v>
                </c:pt>
                <c:pt idx="152">
                  <c:v>-2.8531695488854338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-0.58527096604826356</c:v>
                </c:pt>
                <c:pt idx="156">
                  <c:v>0.46930339512081554</c:v>
                </c:pt>
                <c:pt idx="157">
                  <c:v>1.4658637244909736</c:v>
                </c:pt>
                <c:pt idx="158">
                  <c:v>2.2812178968001766</c:v>
                </c:pt>
                <c:pt idx="159">
                  <c:v>2.8145740077674999</c:v>
                </c:pt>
                <c:pt idx="160">
                  <c:v>3</c:v>
                </c:pt>
                <c:pt idx="161">
                  <c:v>2.8145740077674111</c:v>
                </c:pt>
                <c:pt idx="162">
                  <c:v>2.2812178968000132</c:v>
                </c:pt>
                <c:pt idx="163">
                  <c:v>1.4658637244907529</c:v>
                </c:pt>
                <c:pt idx="164">
                  <c:v>0.46930339512056574</c:v>
                </c:pt>
                <c:pt idx="165">
                  <c:v>-0.58527096604851192</c:v>
                </c:pt>
                <c:pt idx="166">
                  <c:v>-1.5674956941479561</c:v>
                </c:pt>
                <c:pt idx="167">
                  <c:v>-2.3559507926423189</c:v>
                </c:pt>
                <c:pt idx="168">
                  <c:v>-2.8531695488855044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-2.2029675283069694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1.2559792126121543</c:v>
                </c:pt>
                <c:pt idx="182">
                  <c:v>0.23537728718343781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-2.9792053708647623</c:v>
                </c:pt>
                <c:pt idx="188">
                  <c:v>-2.6730195725650603</c:v>
                </c:pt>
                <c:pt idx="189">
                  <c:v>-2.0364022365987449</c:v>
                </c:pt>
                <c:pt idx="190">
                  <c:v>-1.1480502970951738</c:v>
                </c:pt>
                <c:pt idx="191">
                  <c:v>-0.11777944727710279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FCB-43F1-9CD3-277EF40BFE36}"/>
            </c:ext>
          </c:extLst>
        </c:ser>
        <c:ser>
          <c:idx val="20"/>
          <c:order val="20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7FCB-43F1-9CD3-277EF40BFE36}"/>
            </c:ext>
          </c:extLst>
        </c:ser>
        <c:ser>
          <c:idx val="21"/>
          <c:order val="21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FCB-43F1-9CD3-277EF40BFE36}"/>
            </c:ext>
          </c:extLst>
        </c:ser>
        <c:ser>
          <c:idx val="22"/>
          <c:order val="22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2.8145740077674559</c:v>
                </c:pt>
                <c:pt idx="2">
                  <c:v>2.2812178968000958</c:v>
                </c:pt>
                <c:pt idx="3">
                  <c:v>1.4658637244908657</c:v>
                </c:pt>
                <c:pt idx="4">
                  <c:v>0.46930339512069341</c:v>
                </c:pt>
                <c:pt idx="5">
                  <c:v>-0.58527096604838502</c:v>
                </c:pt>
                <c:pt idx="6">
                  <c:v>-1.5674956941478446</c:v>
                </c:pt>
                <c:pt idx="7">
                  <c:v>-2.3559507926422341</c:v>
                </c:pt>
                <c:pt idx="8">
                  <c:v>-2.8531695488854636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2.4270509831248419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1.2559792126122749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-1.7633557568774314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-2.9792053708647739</c:v>
                </c:pt>
                <c:pt idx="28">
                  <c:v>-2.6730195725650989</c:v>
                </c:pt>
                <c:pt idx="29">
                  <c:v>-2.0364022365988066</c:v>
                </c:pt>
                <c:pt idx="30">
                  <c:v>-1.1480502970952522</c:v>
                </c:pt>
                <c:pt idx="31">
                  <c:v>-0.11777944727718674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1.9483441449905352</c:v>
                </c:pt>
                <c:pt idx="39">
                  <c:v>1.038351171232452</c:v>
                </c:pt>
                <c:pt idx="40">
                  <c:v>-3.013670042684173E-14</c:v>
                </c:pt>
                <c:pt idx="41">
                  <c:v>-1.0383511712325093</c:v>
                </c:pt>
                <c:pt idx="42">
                  <c:v>-1.948344144990577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-1.8572818479294737</c:v>
                </c:pt>
                <c:pt idx="48">
                  <c:v>-0.92705098312480883</c:v>
                </c:pt>
                <c:pt idx="49">
                  <c:v>0.11777944727724163</c:v>
                </c:pt>
                <c:pt idx="50">
                  <c:v>1.148050297095303</c:v>
                </c:pt>
                <c:pt idx="51">
                  <c:v>2.036402236598847</c:v>
                </c:pt>
                <c:pt idx="52">
                  <c:v>2.6730195725651211</c:v>
                </c:pt>
                <c:pt idx="53">
                  <c:v>2.9792053708647792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1.7633557568773868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-1.2559792126123197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-2.8873657093609326</c:v>
                </c:pt>
                <c:pt idx="64">
                  <c:v>-2.427050983124813</c:v>
                </c:pt>
                <c:pt idx="65">
                  <c:v>-1.6667106990587699</c:v>
                </c:pt>
                <c:pt idx="66">
                  <c:v>-0.70033609156767107</c:v>
                </c:pt>
                <c:pt idx="67">
                  <c:v>0.35261219237356001</c:v>
                </c:pt>
                <c:pt idx="68">
                  <c:v>1.3619714992186818</c:v>
                </c:pt>
                <c:pt idx="69">
                  <c:v>2.202967528307092</c:v>
                </c:pt>
                <c:pt idx="70">
                  <c:v>2.7716385975338778</c:v>
                </c:pt>
                <c:pt idx="71">
                  <c:v>2.9976871087221735</c:v>
                </c:pt>
                <c:pt idx="72">
                  <c:v>2.8531695488854485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0.58527096604833351</c:v>
                </c:pt>
                <c:pt idx="76">
                  <c:v>-0.46930339512074515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-2.8145740077674746</c:v>
                </c:pt>
                <c:pt idx="80">
                  <c:v>-3</c:v>
                </c:pt>
                <c:pt idx="81">
                  <c:v>-2.8145740077674364</c:v>
                </c:pt>
                <c:pt idx="82">
                  <c:v>-2.2812178968000594</c:v>
                </c:pt>
                <c:pt idx="83">
                  <c:v>-1.465863724490815</c:v>
                </c:pt>
                <c:pt idx="84">
                  <c:v>-0.46930339512063607</c:v>
                </c:pt>
                <c:pt idx="85">
                  <c:v>0.58527096604844198</c:v>
                </c:pt>
                <c:pt idx="86">
                  <c:v>1.567495694147895</c:v>
                </c:pt>
                <c:pt idx="87">
                  <c:v>2.3559507926422714</c:v>
                </c:pt>
                <c:pt idx="88">
                  <c:v>2.8531695488854818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2.2029675283070187</c:v>
                </c:pt>
                <c:pt idx="92">
                  <c:v>1.3619714992185838</c:v>
                </c:pt>
                <c:pt idx="93">
                  <c:v>0.35261219237345065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-2.427050983124877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-1.2559792126122007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1.7633557568774934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2.9792053708647632</c:v>
                </c:pt>
                <c:pt idx="108">
                  <c:v>2.6730195725650612</c:v>
                </c:pt>
                <c:pt idx="109">
                  <c:v>2.036402236598752</c:v>
                </c:pt>
                <c:pt idx="110">
                  <c:v>1.1480502970951814</c:v>
                </c:pt>
                <c:pt idx="111">
                  <c:v>0.11777944727711023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-1.9483441449904761</c:v>
                </c:pt>
                <c:pt idx="119">
                  <c:v>-1.0383511712323843</c:v>
                </c:pt>
                <c:pt idx="120">
                  <c:v>1.0143578685339939E-13</c:v>
                </c:pt>
                <c:pt idx="121">
                  <c:v>1.0383511712325759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1.8572818479294342</c:v>
                </c:pt>
                <c:pt idx="128">
                  <c:v>0.92705098312476131</c:v>
                </c:pt>
                <c:pt idx="129">
                  <c:v>-0.1177794472772916</c:v>
                </c:pt>
                <c:pt idx="130">
                  <c:v>-1.1480502970953492</c:v>
                </c:pt>
                <c:pt idx="131">
                  <c:v>-2.036402236598883</c:v>
                </c:pt>
                <c:pt idx="132">
                  <c:v>-2.6730195725651442</c:v>
                </c:pt>
                <c:pt idx="133">
                  <c:v>-2.9792053708647841</c:v>
                </c:pt>
                <c:pt idx="134">
                  <c:v>-2.917109761193009</c:v>
                </c:pt>
                <c:pt idx="135">
                  <c:v>-2.4944088369075832</c:v>
                </c:pt>
                <c:pt idx="136">
                  <c:v>-1.7633557568773464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1.255979212612365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2.8873657093609189</c:v>
                </c:pt>
                <c:pt idx="144">
                  <c:v>2.4270509831247828</c:v>
                </c:pt>
                <c:pt idx="145">
                  <c:v>1.6667106990587284</c:v>
                </c:pt>
                <c:pt idx="146">
                  <c:v>0.70033609156762178</c:v>
                </c:pt>
                <c:pt idx="147">
                  <c:v>-0.35261219237360963</c:v>
                </c:pt>
                <c:pt idx="148">
                  <c:v>-1.3619714992187273</c:v>
                </c:pt>
                <c:pt idx="149">
                  <c:v>-2.2029675283071262</c:v>
                </c:pt>
                <c:pt idx="150">
                  <c:v>-2.7716385975338977</c:v>
                </c:pt>
                <c:pt idx="151">
                  <c:v>-2.9976871087221753</c:v>
                </c:pt>
                <c:pt idx="152">
                  <c:v>-2.8531695488854338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-0.58527096604826356</c:v>
                </c:pt>
                <c:pt idx="156">
                  <c:v>0.46930339512081554</c:v>
                </c:pt>
                <c:pt idx="157">
                  <c:v>1.4658637244909736</c:v>
                </c:pt>
                <c:pt idx="158">
                  <c:v>2.2812178968001766</c:v>
                </c:pt>
                <c:pt idx="159">
                  <c:v>2.8145740077674999</c:v>
                </c:pt>
                <c:pt idx="160">
                  <c:v>3</c:v>
                </c:pt>
                <c:pt idx="161">
                  <c:v>2.8145740077674111</c:v>
                </c:pt>
                <c:pt idx="162">
                  <c:v>2.2812178968000132</c:v>
                </c:pt>
                <c:pt idx="163">
                  <c:v>1.4658637244907529</c:v>
                </c:pt>
                <c:pt idx="164">
                  <c:v>0.46930339512056574</c:v>
                </c:pt>
                <c:pt idx="165">
                  <c:v>-0.58527096604851192</c:v>
                </c:pt>
                <c:pt idx="166">
                  <c:v>-1.5674956941479561</c:v>
                </c:pt>
                <c:pt idx="167">
                  <c:v>-2.3559507926423189</c:v>
                </c:pt>
                <c:pt idx="168">
                  <c:v>-2.8531695488855044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-2.2029675283069694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1.2559792126121543</c:v>
                </c:pt>
                <c:pt idx="182">
                  <c:v>0.23537728718343781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-2.9792053708647623</c:v>
                </c:pt>
                <c:pt idx="188">
                  <c:v>-2.6730195725650603</c:v>
                </c:pt>
                <c:pt idx="189">
                  <c:v>-2.0364022365987449</c:v>
                </c:pt>
                <c:pt idx="190">
                  <c:v>-1.1480502970951738</c:v>
                </c:pt>
                <c:pt idx="191">
                  <c:v>-0.11777944727710279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7FCB-43F1-9CD3-277EF40BFE36}"/>
            </c:ext>
          </c:extLst>
        </c:ser>
        <c:ser>
          <c:idx val="23"/>
          <c:order val="23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7FCB-43F1-9CD3-277EF40BFE36}"/>
            </c:ext>
          </c:extLst>
        </c:ser>
        <c:ser>
          <c:idx val="6"/>
          <c:order val="6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7FCB-43F1-9CD3-277EF40BFE36}"/>
            </c:ext>
          </c:extLst>
        </c:ser>
        <c:ser>
          <c:idx val="7"/>
          <c:order val="7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2.8145740077674559</c:v>
                </c:pt>
                <c:pt idx="2">
                  <c:v>2.2812178968000958</c:v>
                </c:pt>
                <c:pt idx="3">
                  <c:v>1.4658637244908657</c:v>
                </c:pt>
                <c:pt idx="4">
                  <c:v>0.46930339512069341</c:v>
                </c:pt>
                <c:pt idx="5">
                  <c:v>-0.58527096604838502</c:v>
                </c:pt>
                <c:pt idx="6">
                  <c:v>-1.5674956941478446</c:v>
                </c:pt>
                <c:pt idx="7">
                  <c:v>-2.3559507926422341</c:v>
                </c:pt>
                <c:pt idx="8">
                  <c:v>-2.8531695488854636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2.4270509831248419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1.2559792126122749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-1.7633557568774314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-2.9792053708647739</c:v>
                </c:pt>
                <c:pt idx="28">
                  <c:v>-2.6730195725650989</c:v>
                </c:pt>
                <c:pt idx="29">
                  <c:v>-2.0364022365988066</c:v>
                </c:pt>
                <c:pt idx="30">
                  <c:v>-1.1480502970952522</c:v>
                </c:pt>
                <c:pt idx="31">
                  <c:v>-0.11777944727718674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1.9483441449905352</c:v>
                </c:pt>
                <c:pt idx="39">
                  <c:v>1.038351171232452</c:v>
                </c:pt>
                <c:pt idx="40">
                  <c:v>-3.013670042684173E-14</c:v>
                </c:pt>
                <c:pt idx="41">
                  <c:v>-1.0383511712325093</c:v>
                </c:pt>
                <c:pt idx="42">
                  <c:v>-1.948344144990577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-1.8572818479294737</c:v>
                </c:pt>
                <c:pt idx="48">
                  <c:v>-0.92705098312480883</c:v>
                </c:pt>
                <c:pt idx="49">
                  <c:v>0.11777944727724163</c:v>
                </c:pt>
                <c:pt idx="50">
                  <c:v>1.148050297095303</c:v>
                </c:pt>
                <c:pt idx="51">
                  <c:v>2.036402236598847</c:v>
                </c:pt>
                <c:pt idx="52">
                  <c:v>2.6730195725651211</c:v>
                </c:pt>
                <c:pt idx="53">
                  <c:v>2.9792053708647792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1.7633557568773868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-1.2559792126123197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-2.8873657093609326</c:v>
                </c:pt>
                <c:pt idx="64">
                  <c:v>-2.427050983124813</c:v>
                </c:pt>
                <c:pt idx="65">
                  <c:v>-1.6667106990587699</c:v>
                </c:pt>
                <c:pt idx="66">
                  <c:v>-0.70033609156767107</c:v>
                </c:pt>
                <c:pt idx="67">
                  <c:v>0.35261219237356001</c:v>
                </c:pt>
                <c:pt idx="68">
                  <c:v>1.3619714992186818</c:v>
                </c:pt>
                <c:pt idx="69">
                  <c:v>2.202967528307092</c:v>
                </c:pt>
                <c:pt idx="70">
                  <c:v>2.7716385975338778</c:v>
                </c:pt>
                <c:pt idx="71">
                  <c:v>2.9976871087221735</c:v>
                </c:pt>
                <c:pt idx="72">
                  <c:v>2.8531695488854485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0.58527096604833351</c:v>
                </c:pt>
                <c:pt idx="76">
                  <c:v>-0.46930339512074515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-2.8145740077674746</c:v>
                </c:pt>
                <c:pt idx="80">
                  <c:v>-3</c:v>
                </c:pt>
                <c:pt idx="81">
                  <c:v>-2.8145740077674364</c:v>
                </c:pt>
                <c:pt idx="82">
                  <c:v>-2.2812178968000594</c:v>
                </c:pt>
                <c:pt idx="83">
                  <c:v>-1.465863724490815</c:v>
                </c:pt>
                <c:pt idx="84">
                  <c:v>-0.46930339512063607</c:v>
                </c:pt>
                <c:pt idx="85">
                  <c:v>0.58527096604844198</c:v>
                </c:pt>
                <c:pt idx="86">
                  <c:v>1.567495694147895</c:v>
                </c:pt>
                <c:pt idx="87">
                  <c:v>2.3559507926422714</c:v>
                </c:pt>
                <c:pt idx="88">
                  <c:v>2.8531695488854818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2.2029675283070187</c:v>
                </c:pt>
                <c:pt idx="92">
                  <c:v>1.3619714992185838</c:v>
                </c:pt>
                <c:pt idx="93">
                  <c:v>0.35261219237345065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-2.427050983124877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-1.2559792126122007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1.7633557568774934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2.9792053708647632</c:v>
                </c:pt>
                <c:pt idx="108">
                  <c:v>2.6730195725650612</c:v>
                </c:pt>
                <c:pt idx="109">
                  <c:v>2.036402236598752</c:v>
                </c:pt>
                <c:pt idx="110">
                  <c:v>1.1480502970951814</c:v>
                </c:pt>
                <c:pt idx="111">
                  <c:v>0.11777944727711023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-1.9483441449904761</c:v>
                </c:pt>
                <c:pt idx="119">
                  <c:v>-1.0383511712323843</c:v>
                </c:pt>
                <c:pt idx="120">
                  <c:v>1.0143578685339939E-13</c:v>
                </c:pt>
                <c:pt idx="121">
                  <c:v>1.0383511712325759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1.8572818479294342</c:v>
                </c:pt>
                <c:pt idx="128">
                  <c:v>0.92705098312476131</c:v>
                </c:pt>
                <c:pt idx="129">
                  <c:v>-0.1177794472772916</c:v>
                </c:pt>
                <c:pt idx="130">
                  <c:v>-1.1480502970953492</c:v>
                </c:pt>
                <c:pt idx="131">
                  <c:v>-2.036402236598883</c:v>
                </c:pt>
                <c:pt idx="132">
                  <c:v>-2.6730195725651442</c:v>
                </c:pt>
                <c:pt idx="133">
                  <c:v>-2.9792053708647841</c:v>
                </c:pt>
                <c:pt idx="134">
                  <c:v>-2.917109761193009</c:v>
                </c:pt>
                <c:pt idx="135">
                  <c:v>-2.4944088369075832</c:v>
                </c:pt>
                <c:pt idx="136">
                  <c:v>-1.7633557568773464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1.255979212612365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2.8873657093609189</c:v>
                </c:pt>
                <c:pt idx="144">
                  <c:v>2.4270509831247828</c:v>
                </c:pt>
                <c:pt idx="145">
                  <c:v>1.6667106990587284</c:v>
                </c:pt>
                <c:pt idx="146">
                  <c:v>0.70033609156762178</c:v>
                </c:pt>
                <c:pt idx="147">
                  <c:v>-0.35261219237360963</c:v>
                </c:pt>
                <c:pt idx="148">
                  <c:v>-1.3619714992187273</c:v>
                </c:pt>
                <c:pt idx="149">
                  <c:v>-2.2029675283071262</c:v>
                </c:pt>
                <c:pt idx="150">
                  <c:v>-2.7716385975338977</c:v>
                </c:pt>
                <c:pt idx="151">
                  <c:v>-2.9976871087221753</c:v>
                </c:pt>
                <c:pt idx="152">
                  <c:v>-2.8531695488854338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-0.58527096604826356</c:v>
                </c:pt>
                <c:pt idx="156">
                  <c:v>0.46930339512081554</c:v>
                </c:pt>
                <c:pt idx="157">
                  <c:v>1.4658637244909736</c:v>
                </c:pt>
                <c:pt idx="158">
                  <c:v>2.2812178968001766</c:v>
                </c:pt>
                <c:pt idx="159">
                  <c:v>2.8145740077674999</c:v>
                </c:pt>
                <c:pt idx="160">
                  <c:v>3</c:v>
                </c:pt>
                <c:pt idx="161">
                  <c:v>2.8145740077674111</c:v>
                </c:pt>
                <c:pt idx="162">
                  <c:v>2.2812178968000132</c:v>
                </c:pt>
                <c:pt idx="163">
                  <c:v>1.4658637244907529</c:v>
                </c:pt>
                <c:pt idx="164">
                  <c:v>0.46930339512056574</c:v>
                </c:pt>
                <c:pt idx="165">
                  <c:v>-0.58527096604851192</c:v>
                </c:pt>
                <c:pt idx="166">
                  <c:v>-1.5674956941479561</c:v>
                </c:pt>
                <c:pt idx="167">
                  <c:v>-2.3559507926423189</c:v>
                </c:pt>
                <c:pt idx="168">
                  <c:v>-2.8531695488855044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-2.2029675283069694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1.2559792126121543</c:v>
                </c:pt>
                <c:pt idx="182">
                  <c:v>0.23537728718343781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-2.9792053708647623</c:v>
                </c:pt>
                <c:pt idx="188">
                  <c:v>-2.6730195725650603</c:v>
                </c:pt>
                <c:pt idx="189">
                  <c:v>-2.0364022365987449</c:v>
                </c:pt>
                <c:pt idx="190">
                  <c:v>-1.1480502970951738</c:v>
                </c:pt>
                <c:pt idx="191">
                  <c:v>-0.11777944727710279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7FCB-43F1-9CD3-277EF40BFE36}"/>
            </c:ext>
          </c:extLst>
        </c:ser>
        <c:ser>
          <c:idx val="8"/>
          <c:order val="8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7FCB-43F1-9CD3-277EF40BFE36}"/>
            </c:ext>
          </c:extLst>
        </c:ser>
        <c:ser>
          <c:idx val="9"/>
          <c:order val="9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7FCB-43F1-9CD3-277EF40BFE36}"/>
            </c:ext>
          </c:extLst>
        </c:ser>
        <c:ser>
          <c:idx val="10"/>
          <c:order val="10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2.8145740077674559</c:v>
                </c:pt>
                <c:pt idx="2">
                  <c:v>2.2812178968000958</c:v>
                </c:pt>
                <c:pt idx="3">
                  <c:v>1.4658637244908657</c:v>
                </c:pt>
                <c:pt idx="4">
                  <c:v>0.46930339512069341</c:v>
                </c:pt>
                <c:pt idx="5">
                  <c:v>-0.58527096604838502</c:v>
                </c:pt>
                <c:pt idx="6">
                  <c:v>-1.5674956941478446</c:v>
                </c:pt>
                <c:pt idx="7">
                  <c:v>-2.3559507926422341</c:v>
                </c:pt>
                <c:pt idx="8">
                  <c:v>-2.8531695488854636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2.4270509831248419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1.2559792126122749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-1.7633557568774314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-2.9792053708647739</c:v>
                </c:pt>
                <c:pt idx="28">
                  <c:v>-2.6730195725650989</c:v>
                </c:pt>
                <c:pt idx="29">
                  <c:v>-2.0364022365988066</c:v>
                </c:pt>
                <c:pt idx="30">
                  <c:v>-1.1480502970952522</c:v>
                </c:pt>
                <c:pt idx="31">
                  <c:v>-0.11777944727718674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1.9483441449905352</c:v>
                </c:pt>
                <c:pt idx="39">
                  <c:v>1.038351171232452</c:v>
                </c:pt>
                <c:pt idx="40">
                  <c:v>-3.013670042684173E-14</c:v>
                </c:pt>
                <c:pt idx="41">
                  <c:v>-1.0383511712325093</c:v>
                </c:pt>
                <c:pt idx="42">
                  <c:v>-1.948344144990577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-1.8572818479294737</c:v>
                </c:pt>
                <c:pt idx="48">
                  <c:v>-0.92705098312480883</c:v>
                </c:pt>
                <c:pt idx="49">
                  <c:v>0.11777944727724163</c:v>
                </c:pt>
                <c:pt idx="50">
                  <c:v>1.148050297095303</c:v>
                </c:pt>
                <c:pt idx="51">
                  <c:v>2.036402236598847</c:v>
                </c:pt>
                <c:pt idx="52">
                  <c:v>2.6730195725651211</c:v>
                </c:pt>
                <c:pt idx="53">
                  <c:v>2.9792053708647792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1.7633557568773868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-1.2559792126123197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-2.8873657093609326</c:v>
                </c:pt>
                <c:pt idx="64">
                  <c:v>-2.427050983124813</c:v>
                </c:pt>
                <c:pt idx="65">
                  <c:v>-1.6667106990587699</c:v>
                </c:pt>
                <c:pt idx="66">
                  <c:v>-0.70033609156767107</c:v>
                </c:pt>
                <c:pt idx="67">
                  <c:v>0.35261219237356001</c:v>
                </c:pt>
                <c:pt idx="68">
                  <c:v>1.3619714992186818</c:v>
                </c:pt>
                <c:pt idx="69">
                  <c:v>2.202967528307092</c:v>
                </c:pt>
                <c:pt idx="70">
                  <c:v>2.7716385975338778</c:v>
                </c:pt>
                <c:pt idx="71">
                  <c:v>2.9976871087221735</c:v>
                </c:pt>
                <c:pt idx="72">
                  <c:v>2.8531695488854485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0.58527096604833351</c:v>
                </c:pt>
                <c:pt idx="76">
                  <c:v>-0.46930339512074515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-2.8145740077674746</c:v>
                </c:pt>
                <c:pt idx="80">
                  <c:v>-3</c:v>
                </c:pt>
                <c:pt idx="81">
                  <c:v>-2.8145740077674364</c:v>
                </c:pt>
                <c:pt idx="82">
                  <c:v>-2.2812178968000594</c:v>
                </c:pt>
                <c:pt idx="83">
                  <c:v>-1.465863724490815</c:v>
                </c:pt>
                <c:pt idx="84">
                  <c:v>-0.46930339512063607</c:v>
                </c:pt>
                <c:pt idx="85">
                  <c:v>0.58527096604844198</c:v>
                </c:pt>
                <c:pt idx="86">
                  <c:v>1.567495694147895</c:v>
                </c:pt>
                <c:pt idx="87">
                  <c:v>2.3559507926422714</c:v>
                </c:pt>
                <c:pt idx="88">
                  <c:v>2.8531695488854818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2.2029675283070187</c:v>
                </c:pt>
                <c:pt idx="92">
                  <c:v>1.3619714992185838</c:v>
                </c:pt>
                <c:pt idx="93">
                  <c:v>0.35261219237345065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-2.427050983124877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-1.2559792126122007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1.7633557568774934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2.9792053708647632</c:v>
                </c:pt>
                <c:pt idx="108">
                  <c:v>2.6730195725650612</c:v>
                </c:pt>
                <c:pt idx="109">
                  <c:v>2.036402236598752</c:v>
                </c:pt>
                <c:pt idx="110">
                  <c:v>1.1480502970951814</c:v>
                </c:pt>
                <c:pt idx="111">
                  <c:v>0.11777944727711023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-1.9483441449904761</c:v>
                </c:pt>
                <c:pt idx="119">
                  <c:v>-1.0383511712323843</c:v>
                </c:pt>
                <c:pt idx="120">
                  <c:v>1.0143578685339939E-13</c:v>
                </c:pt>
                <c:pt idx="121">
                  <c:v>1.0383511712325759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1.8572818479294342</c:v>
                </c:pt>
                <c:pt idx="128">
                  <c:v>0.92705098312476131</c:v>
                </c:pt>
                <c:pt idx="129">
                  <c:v>-0.1177794472772916</c:v>
                </c:pt>
                <c:pt idx="130">
                  <c:v>-1.1480502970953492</c:v>
                </c:pt>
                <c:pt idx="131">
                  <c:v>-2.036402236598883</c:v>
                </c:pt>
                <c:pt idx="132">
                  <c:v>-2.6730195725651442</c:v>
                </c:pt>
                <c:pt idx="133">
                  <c:v>-2.9792053708647841</c:v>
                </c:pt>
                <c:pt idx="134">
                  <c:v>-2.917109761193009</c:v>
                </c:pt>
                <c:pt idx="135">
                  <c:v>-2.4944088369075832</c:v>
                </c:pt>
                <c:pt idx="136">
                  <c:v>-1.7633557568773464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1.255979212612365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2.8873657093609189</c:v>
                </c:pt>
                <c:pt idx="144">
                  <c:v>2.4270509831247828</c:v>
                </c:pt>
                <c:pt idx="145">
                  <c:v>1.6667106990587284</c:v>
                </c:pt>
                <c:pt idx="146">
                  <c:v>0.70033609156762178</c:v>
                </c:pt>
                <c:pt idx="147">
                  <c:v>-0.35261219237360963</c:v>
                </c:pt>
                <c:pt idx="148">
                  <c:v>-1.3619714992187273</c:v>
                </c:pt>
                <c:pt idx="149">
                  <c:v>-2.2029675283071262</c:v>
                </c:pt>
                <c:pt idx="150">
                  <c:v>-2.7716385975338977</c:v>
                </c:pt>
                <c:pt idx="151">
                  <c:v>-2.9976871087221753</c:v>
                </c:pt>
                <c:pt idx="152">
                  <c:v>-2.8531695488854338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-0.58527096604826356</c:v>
                </c:pt>
                <c:pt idx="156">
                  <c:v>0.46930339512081554</c:v>
                </c:pt>
                <c:pt idx="157">
                  <c:v>1.4658637244909736</c:v>
                </c:pt>
                <c:pt idx="158">
                  <c:v>2.2812178968001766</c:v>
                </c:pt>
                <c:pt idx="159">
                  <c:v>2.8145740077674999</c:v>
                </c:pt>
                <c:pt idx="160">
                  <c:v>3</c:v>
                </c:pt>
                <c:pt idx="161">
                  <c:v>2.8145740077674111</c:v>
                </c:pt>
                <c:pt idx="162">
                  <c:v>2.2812178968000132</c:v>
                </c:pt>
                <c:pt idx="163">
                  <c:v>1.4658637244907529</c:v>
                </c:pt>
                <c:pt idx="164">
                  <c:v>0.46930339512056574</c:v>
                </c:pt>
                <c:pt idx="165">
                  <c:v>-0.58527096604851192</c:v>
                </c:pt>
                <c:pt idx="166">
                  <c:v>-1.5674956941479561</c:v>
                </c:pt>
                <c:pt idx="167">
                  <c:v>-2.3559507926423189</c:v>
                </c:pt>
                <c:pt idx="168">
                  <c:v>-2.8531695488855044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-2.2029675283069694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1.2559792126121543</c:v>
                </c:pt>
                <c:pt idx="182">
                  <c:v>0.23537728718343781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-2.9792053708647623</c:v>
                </c:pt>
                <c:pt idx="188">
                  <c:v>-2.6730195725650603</c:v>
                </c:pt>
                <c:pt idx="189">
                  <c:v>-2.0364022365987449</c:v>
                </c:pt>
                <c:pt idx="190">
                  <c:v>-1.1480502970951738</c:v>
                </c:pt>
                <c:pt idx="191">
                  <c:v>-0.11777944727710279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7FCB-43F1-9CD3-277EF40BFE36}"/>
            </c:ext>
          </c:extLst>
        </c:ser>
        <c:ser>
          <c:idx val="11"/>
          <c:order val="11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7FCB-43F1-9CD3-277EF40BFE36}"/>
            </c:ext>
          </c:extLst>
        </c:ser>
        <c:ser>
          <c:idx val="3"/>
          <c:order val="3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7FCB-43F1-9CD3-277EF40BFE36}"/>
            </c:ext>
          </c:extLst>
        </c:ser>
        <c:ser>
          <c:idx val="4"/>
          <c:order val="4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2.8145740077674559</c:v>
                </c:pt>
                <c:pt idx="2">
                  <c:v>2.2812178968000958</c:v>
                </c:pt>
                <c:pt idx="3">
                  <c:v>1.4658637244908657</c:v>
                </c:pt>
                <c:pt idx="4">
                  <c:v>0.46930339512069341</c:v>
                </c:pt>
                <c:pt idx="5">
                  <c:v>-0.58527096604838502</c:v>
                </c:pt>
                <c:pt idx="6">
                  <c:v>-1.5674956941478446</c:v>
                </c:pt>
                <c:pt idx="7">
                  <c:v>-2.3559507926422341</c:v>
                </c:pt>
                <c:pt idx="8">
                  <c:v>-2.8531695488854636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2.4270509831248419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1.2559792126122749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-1.7633557568774314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-2.9792053708647739</c:v>
                </c:pt>
                <c:pt idx="28">
                  <c:v>-2.6730195725650989</c:v>
                </c:pt>
                <c:pt idx="29">
                  <c:v>-2.0364022365988066</c:v>
                </c:pt>
                <c:pt idx="30">
                  <c:v>-1.1480502970952522</c:v>
                </c:pt>
                <c:pt idx="31">
                  <c:v>-0.11777944727718674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1.9483441449905352</c:v>
                </c:pt>
                <c:pt idx="39">
                  <c:v>1.038351171232452</c:v>
                </c:pt>
                <c:pt idx="40">
                  <c:v>-3.013670042684173E-14</c:v>
                </c:pt>
                <c:pt idx="41">
                  <c:v>-1.0383511712325093</c:v>
                </c:pt>
                <c:pt idx="42">
                  <c:v>-1.948344144990577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-1.8572818479294737</c:v>
                </c:pt>
                <c:pt idx="48">
                  <c:v>-0.92705098312480883</c:v>
                </c:pt>
                <c:pt idx="49">
                  <c:v>0.11777944727724163</c:v>
                </c:pt>
                <c:pt idx="50">
                  <c:v>1.148050297095303</c:v>
                </c:pt>
                <c:pt idx="51">
                  <c:v>2.036402236598847</c:v>
                </c:pt>
                <c:pt idx="52">
                  <c:v>2.6730195725651211</c:v>
                </c:pt>
                <c:pt idx="53">
                  <c:v>2.9792053708647792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1.7633557568773868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-1.2559792126123197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-2.8873657093609326</c:v>
                </c:pt>
                <c:pt idx="64">
                  <c:v>-2.427050983124813</c:v>
                </c:pt>
                <c:pt idx="65">
                  <c:v>-1.6667106990587699</c:v>
                </c:pt>
                <c:pt idx="66">
                  <c:v>-0.70033609156767107</c:v>
                </c:pt>
                <c:pt idx="67">
                  <c:v>0.35261219237356001</c:v>
                </c:pt>
                <c:pt idx="68">
                  <c:v>1.3619714992186818</c:v>
                </c:pt>
                <c:pt idx="69">
                  <c:v>2.202967528307092</c:v>
                </c:pt>
                <c:pt idx="70">
                  <c:v>2.7716385975338778</c:v>
                </c:pt>
                <c:pt idx="71">
                  <c:v>2.9976871087221735</c:v>
                </c:pt>
                <c:pt idx="72">
                  <c:v>2.8531695488854485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0.58527096604833351</c:v>
                </c:pt>
                <c:pt idx="76">
                  <c:v>-0.46930339512074515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-2.8145740077674746</c:v>
                </c:pt>
                <c:pt idx="80">
                  <c:v>-3</c:v>
                </c:pt>
                <c:pt idx="81">
                  <c:v>-2.8145740077674364</c:v>
                </c:pt>
                <c:pt idx="82">
                  <c:v>-2.2812178968000594</c:v>
                </c:pt>
                <c:pt idx="83">
                  <c:v>-1.465863724490815</c:v>
                </c:pt>
                <c:pt idx="84">
                  <c:v>-0.46930339512063607</c:v>
                </c:pt>
                <c:pt idx="85">
                  <c:v>0.58527096604844198</c:v>
                </c:pt>
                <c:pt idx="86">
                  <c:v>1.567495694147895</c:v>
                </c:pt>
                <c:pt idx="87">
                  <c:v>2.3559507926422714</c:v>
                </c:pt>
                <c:pt idx="88">
                  <c:v>2.8531695488854818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2.2029675283070187</c:v>
                </c:pt>
                <c:pt idx="92">
                  <c:v>1.3619714992185838</c:v>
                </c:pt>
                <c:pt idx="93">
                  <c:v>0.35261219237345065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-2.427050983124877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-1.2559792126122007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1.7633557568774934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2.9792053708647632</c:v>
                </c:pt>
                <c:pt idx="108">
                  <c:v>2.6730195725650612</c:v>
                </c:pt>
                <c:pt idx="109">
                  <c:v>2.036402236598752</c:v>
                </c:pt>
                <c:pt idx="110">
                  <c:v>1.1480502970951814</c:v>
                </c:pt>
                <c:pt idx="111">
                  <c:v>0.11777944727711023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-1.9483441449904761</c:v>
                </c:pt>
                <c:pt idx="119">
                  <c:v>-1.0383511712323843</c:v>
                </c:pt>
                <c:pt idx="120">
                  <c:v>1.0143578685339939E-13</c:v>
                </c:pt>
                <c:pt idx="121">
                  <c:v>1.0383511712325759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1.8572818479294342</c:v>
                </c:pt>
                <c:pt idx="128">
                  <c:v>0.92705098312476131</c:v>
                </c:pt>
                <c:pt idx="129">
                  <c:v>-0.1177794472772916</c:v>
                </c:pt>
                <c:pt idx="130">
                  <c:v>-1.1480502970953492</c:v>
                </c:pt>
                <c:pt idx="131">
                  <c:v>-2.036402236598883</c:v>
                </c:pt>
                <c:pt idx="132">
                  <c:v>-2.6730195725651442</c:v>
                </c:pt>
                <c:pt idx="133">
                  <c:v>-2.9792053708647841</c:v>
                </c:pt>
                <c:pt idx="134">
                  <c:v>-2.917109761193009</c:v>
                </c:pt>
                <c:pt idx="135">
                  <c:v>-2.4944088369075832</c:v>
                </c:pt>
                <c:pt idx="136">
                  <c:v>-1.7633557568773464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1.255979212612365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2.8873657093609189</c:v>
                </c:pt>
                <c:pt idx="144">
                  <c:v>2.4270509831247828</c:v>
                </c:pt>
                <c:pt idx="145">
                  <c:v>1.6667106990587284</c:v>
                </c:pt>
                <c:pt idx="146">
                  <c:v>0.70033609156762178</c:v>
                </c:pt>
                <c:pt idx="147">
                  <c:v>-0.35261219237360963</c:v>
                </c:pt>
                <c:pt idx="148">
                  <c:v>-1.3619714992187273</c:v>
                </c:pt>
                <c:pt idx="149">
                  <c:v>-2.2029675283071262</c:v>
                </c:pt>
                <c:pt idx="150">
                  <c:v>-2.7716385975338977</c:v>
                </c:pt>
                <c:pt idx="151">
                  <c:v>-2.9976871087221753</c:v>
                </c:pt>
                <c:pt idx="152">
                  <c:v>-2.8531695488854338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-0.58527096604826356</c:v>
                </c:pt>
                <c:pt idx="156">
                  <c:v>0.46930339512081554</c:v>
                </c:pt>
                <c:pt idx="157">
                  <c:v>1.4658637244909736</c:v>
                </c:pt>
                <c:pt idx="158">
                  <c:v>2.2812178968001766</c:v>
                </c:pt>
                <c:pt idx="159">
                  <c:v>2.8145740077674999</c:v>
                </c:pt>
                <c:pt idx="160">
                  <c:v>3</c:v>
                </c:pt>
                <c:pt idx="161">
                  <c:v>2.8145740077674111</c:v>
                </c:pt>
                <c:pt idx="162">
                  <c:v>2.2812178968000132</c:v>
                </c:pt>
                <c:pt idx="163">
                  <c:v>1.4658637244907529</c:v>
                </c:pt>
                <c:pt idx="164">
                  <c:v>0.46930339512056574</c:v>
                </c:pt>
                <c:pt idx="165">
                  <c:v>-0.58527096604851192</c:v>
                </c:pt>
                <c:pt idx="166">
                  <c:v>-1.5674956941479561</c:v>
                </c:pt>
                <c:pt idx="167">
                  <c:v>-2.3559507926423189</c:v>
                </c:pt>
                <c:pt idx="168">
                  <c:v>-2.8531695488855044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-2.2029675283069694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1.2559792126121543</c:v>
                </c:pt>
                <c:pt idx="182">
                  <c:v>0.23537728718343781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-2.9792053708647623</c:v>
                </c:pt>
                <c:pt idx="188">
                  <c:v>-2.6730195725650603</c:v>
                </c:pt>
                <c:pt idx="189">
                  <c:v>-2.0364022365987449</c:v>
                </c:pt>
                <c:pt idx="190">
                  <c:v>-1.1480502970951738</c:v>
                </c:pt>
                <c:pt idx="191">
                  <c:v>-0.11777944727710279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7FCB-43F1-9CD3-277EF40BFE36}"/>
            </c:ext>
          </c:extLst>
        </c:ser>
        <c:ser>
          <c:idx val="5"/>
          <c:order val="5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7FCB-43F1-9CD3-277EF40BFE36}"/>
            </c:ext>
          </c:extLst>
        </c:ser>
        <c:ser>
          <c:idx val="0"/>
          <c:order val="0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5-7FCB-43F1-9CD3-277EF40BFE36}"/>
            </c:ext>
          </c:extLst>
        </c:ser>
        <c:ser>
          <c:idx val="1"/>
          <c:order val="1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Hoja1!$B$2:$B$198</c:f>
              <c:numCache>
                <c:formatCode>General</c:formatCode>
                <c:ptCount val="197"/>
                <c:pt idx="0">
                  <c:v>3</c:v>
                </c:pt>
                <c:pt idx="1">
                  <c:v>2.8145740077674559</c:v>
                </c:pt>
                <c:pt idx="2">
                  <c:v>2.2812178968000958</c:v>
                </c:pt>
                <c:pt idx="3">
                  <c:v>1.4658637244908657</c:v>
                </c:pt>
                <c:pt idx="4">
                  <c:v>0.46930339512069341</c:v>
                </c:pt>
                <c:pt idx="5">
                  <c:v>-0.58527096604838502</c:v>
                </c:pt>
                <c:pt idx="6">
                  <c:v>-1.5674956941478446</c:v>
                </c:pt>
                <c:pt idx="7">
                  <c:v>-2.3559507926422341</c:v>
                </c:pt>
                <c:pt idx="8">
                  <c:v>-2.8531695488854636</c:v>
                </c:pt>
                <c:pt idx="9">
                  <c:v>-2.9976871087221686</c:v>
                </c:pt>
                <c:pt idx="10">
                  <c:v>-2.7716385975338587</c:v>
                </c:pt>
                <c:pt idx="11">
                  <c:v>-2.20296752830706</c:v>
                </c:pt>
                <c:pt idx="12">
                  <c:v>-1.3619714992186378</c:v>
                </c:pt>
                <c:pt idx="13">
                  <c:v>-0.35261219237350788</c:v>
                </c:pt>
                <c:pt idx="14">
                  <c:v>0.70033609156772159</c:v>
                </c:pt>
                <c:pt idx="15">
                  <c:v>1.6667106990588123</c:v>
                </c:pt>
                <c:pt idx="16">
                  <c:v>2.4270509831248419</c:v>
                </c:pt>
                <c:pt idx="17">
                  <c:v>2.8873657093609442</c:v>
                </c:pt>
                <c:pt idx="18">
                  <c:v>2.9907520011993833</c:v>
                </c:pt>
                <c:pt idx="19">
                  <c:v>2.724429521475241</c:v>
                </c:pt>
                <c:pt idx="20">
                  <c:v>2.1213203435596402</c:v>
                </c:pt>
                <c:pt idx="21">
                  <c:v>1.2559792126122749</c:v>
                </c:pt>
                <c:pt idx="22">
                  <c:v>0.23537728718352671</c:v>
                </c:pt>
                <c:pt idx="23">
                  <c:v>-0.81432134959523639</c:v>
                </c:pt>
                <c:pt idx="24">
                  <c:v>-1.7633557568774314</c:v>
                </c:pt>
                <c:pt idx="25">
                  <c:v>-2.4944088369076427</c:v>
                </c:pt>
                <c:pt idx="26">
                  <c:v>-2.9171097611930352</c:v>
                </c:pt>
                <c:pt idx="27">
                  <c:v>-2.9792053708647739</c:v>
                </c:pt>
                <c:pt idx="28">
                  <c:v>-2.6730195725650989</c:v>
                </c:pt>
                <c:pt idx="29">
                  <c:v>-2.0364022365988066</c:v>
                </c:pt>
                <c:pt idx="30">
                  <c:v>-1.1480502970952522</c:v>
                </c:pt>
                <c:pt idx="31">
                  <c:v>-0.11777944727718674</c:v>
                </c:pt>
                <c:pt idx="32">
                  <c:v>0.92705098312486123</c:v>
                </c:pt>
                <c:pt idx="33">
                  <c:v>1.8572818479295179</c:v>
                </c:pt>
                <c:pt idx="34">
                  <c:v>2.5579204930622867</c:v>
                </c:pt>
                <c:pt idx="35">
                  <c:v>2.9423558412096957</c:v>
                </c:pt>
                <c:pt idx="36">
                  <c:v>2.9630650217854098</c:v>
                </c:pt>
                <c:pt idx="37">
                  <c:v>2.6174880212183798</c:v>
                </c:pt>
                <c:pt idx="38">
                  <c:v>1.9483441449905352</c:v>
                </c:pt>
                <c:pt idx="39">
                  <c:v>1.038351171232452</c:v>
                </c:pt>
                <c:pt idx="40">
                  <c:v>-3.013670042684173E-14</c:v>
                </c:pt>
                <c:pt idx="41">
                  <c:v>-1.0383511712325093</c:v>
                </c:pt>
                <c:pt idx="42">
                  <c:v>-1.948344144990577</c:v>
                </c:pt>
                <c:pt idx="43">
                  <c:v>-2.6174880212184068</c:v>
                </c:pt>
                <c:pt idx="44">
                  <c:v>-2.9630650217854182</c:v>
                </c:pt>
                <c:pt idx="45">
                  <c:v>-2.9423558412096837</c:v>
                </c:pt>
                <c:pt idx="46">
                  <c:v>-2.5579204930622588</c:v>
                </c:pt>
                <c:pt idx="47">
                  <c:v>-1.8572818479294737</c:v>
                </c:pt>
                <c:pt idx="48">
                  <c:v>-0.92705098312480883</c:v>
                </c:pt>
                <c:pt idx="49">
                  <c:v>0.11777944727724163</c:v>
                </c:pt>
                <c:pt idx="50">
                  <c:v>1.148050297095303</c:v>
                </c:pt>
                <c:pt idx="51">
                  <c:v>2.036402236598847</c:v>
                </c:pt>
                <c:pt idx="52">
                  <c:v>2.6730195725651211</c:v>
                </c:pt>
                <c:pt idx="53">
                  <c:v>2.9792053708647792</c:v>
                </c:pt>
                <c:pt idx="54">
                  <c:v>2.9171097611930206</c:v>
                </c:pt>
                <c:pt idx="55">
                  <c:v>2.4944088369076138</c:v>
                </c:pt>
                <c:pt idx="56">
                  <c:v>1.7633557568773868</c:v>
                </c:pt>
                <c:pt idx="57">
                  <c:v>0.81432134959518365</c:v>
                </c:pt>
                <c:pt idx="58">
                  <c:v>-0.23537728718357609</c:v>
                </c:pt>
                <c:pt idx="59">
                  <c:v>-1.2559792126123197</c:v>
                </c:pt>
                <c:pt idx="60">
                  <c:v>-2.1213203435596752</c:v>
                </c:pt>
                <c:pt idx="61">
                  <c:v>-2.7244295214752619</c:v>
                </c:pt>
                <c:pt idx="62">
                  <c:v>-2.9907520011993873</c:v>
                </c:pt>
                <c:pt idx="63">
                  <c:v>-2.8873657093609326</c:v>
                </c:pt>
                <c:pt idx="64">
                  <c:v>-2.427050983124813</c:v>
                </c:pt>
                <c:pt idx="65">
                  <c:v>-1.6667106990587699</c:v>
                </c:pt>
                <c:pt idx="66">
                  <c:v>-0.70033609156767107</c:v>
                </c:pt>
                <c:pt idx="67">
                  <c:v>0.35261219237356001</c:v>
                </c:pt>
                <c:pt idx="68">
                  <c:v>1.3619714992186818</c:v>
                </c:pt>
                <c:pt idx="69">
                  <c:v>2.202967528307092</c:v>
                </c:pt>
                <c:pt idx="70">
                  <c:v>2.7716385975338778</c:v>
                </c:pt>
                <c:pt idx="71">
                  <c:v>2.9976871087221735</c:v>
                </c:pt>
                <c:pt idx="72">
                  <c:v>2.8531695488854485</c:v>
                </c:pt>
                <c:pt idx="73">
                  <c:v>2.3559507926422034</c:v>
                </c:pt>
                <c:pt idx="74">
                  <c:v>1.5674956941478018</c:v>
                </c:pt>
                <c:pt idx="75">
                  <c:v>0.58527096604833351</c:v>
                </c:pt>
                <c:pt idx="76">
                  <c:v>-0.46930339512074515</c:v>
                </c:pt>
                <c:pt idx="77">
                  <c:v>-1.4658637244909114</c:v>
                </c:pt>
                <c:pt idx="78">
                  <c:v>-2.2812178968001282</c:v>
                </c:pt>
                <c:pt idx="79">
                  <c:v>-2.8145740077674746</c:v>
                </c:pt>
                <c:pt idx="80">
                  <c:v>-3</c:v>
                </c:pt>
                <c:pt idx="81">
                  <c:v>-2.8145740077674364</c:v>
                </c:pt>
                <c:pt idx="82">
                  <c:v>-2.2812178968000594</c:v>
                </c:pt>
                <c:pt idx="83">
                  <c:v>-1.465863724490815</c:v>
                </c:pt>
                <c:pt idx="84">
                  <c:v>-0.46930339512063607</c:v>
                </c:pt>
                <c:pt idx="85">
                  <c:v>0.58527096604844198</c:v>
                </c:pt>
                <c:pt idx="86">
                  <c:v>1.567495694147895</c:v>
                </c:pt>
                <c:pt idx="87">
                  <c:v>2.3559507926422714</c:v>
                </c:pt>
                <c:pt idx="88">
                  <c:v>2.8531695488854818</c:v>
                </c:pt>
                <c:pt idx="89">
                  <c:v>2.9976871087221681</c:v>
                </c:pt>
                <c:pt idx="90">
                  <c:v>2.7716385975338369</c:v>
                </c:pt>
                <c:pt idx="91">
                  <c:v>2.2029675283070187</c:v>
                </c:pt>
                <c:pt idx="92">
                  <c:v>1.3619714992185838</c:v>
                </c:pt>
                <c:pt idx="93">
                  <c:v>0.35261219237345065</c:v>
                </c:pt>
                <c:pt idx="94">
                  <c:v>-0.70033609156777832</c:v>
                </c:pt>
                <c:pt idx="95">
                  <c:v>-1.6667106990588603</c:v>
                </c:pt>
                <c:pt idx="96">
                  <c:v>-2.427050983124877</c:v>
                </c:pt>
                <c:pt idx="97">
                  <c:v>-2.8873657093609602</c:v>
                </c:pt>
                <c:pt idx="98">
                  <c:v>-2.9907520011993771</c:v>
                </c:pt>
                <c:pt idx="99">
                  <c:v>-2.7244295214752072</c:v>
                </c:pt>
                <c:pt idx="100">
                  <c:v>-2.1213203435595802</c:v>
                </c:pt>
                <c:pt idx="101">
                  <c:v>-1.2559792126122007</c:v>
                </c:pt>
                <c:pt idx="102">
                  <c:v>-0.23537728718344494</c:v>
                </c:pt>
                <c:pt idx="103">
                  <c:v>0.81432134959531022</c:v>
                </c:pt>
                <c:pt idx="104">
                  <c:v>1.7633557568774934</c:v>
                </c:pt>
                <c:pt idx="105">
                  <c:v>2.4944088369076867</c:v>
                </c:pt>
                <c:pt idx="106">
                  <c:v>2.9171097611930512</c:v>
                </c:pt>
                <c:pt idx="107">
                  <c:v>2.9792053708647632</c:v>
                </c:pt>
                <c:pt idx="108">
                  <c:v>2.6730195725650612</c:v>
                </c:pt>
                <c:pt idx="109">
                  <c:v>2.036402236598752</c:v>
                </c:pt>
                <c:pt idx="110">
                  <c:v>1.1480502970951814</c:v>
                </c:pt>
                <c:pt idx="111">
                  <c:v>0.11777944727711023</c:v>
                </c:pt>
                <c:pt idx="112">
                  <c:v>-0.9270509831249335</c:v>
                </c:pt>
                <c:pt idx="113">
                  <c:v>-1.8572818479295778</c:v>
                </c:pt>
                <c:pt idx="114">
                  <c:v>-2.557920493062328</c:v>
                </c:pt>
                <c:pt idx="115">
                  <c:v>-2.9423558412097108</c:v>
                </c:pt>
                <c:pt idx="116">
                  <c:v>-2.9630650217853982</c:v>
                </c:pt>
                <c:pt idx="117">
                  <c:v>-2.6174880212183425</c:v>
                </c:pt>
                <c:pt idx="118">
                  <c:v>-1.9483441449904761</c:v>
                </c:pt>
                <c:pt idx="119">
                  <c:v>-1.0383511712323843</c:v>
                </c:pt>
                <c:pt idx="120">
                  <c:v>1.0143578685339939E-13</c:v>
                </c:pt>
                <c:pt idx="121">
                  <c:v>1.0383511712325759</c:v>
                </c:pt>
                <c:pt idx="122">
                  <c:v>1.9483441449906307</c:v>
                </c:pt>
                <c:pt idx="123">
                  <c:v>2.6174880212184397</c:v>
                </c:pt>
                <c:pt idx="124">
                  <c:v>2.9630650217854293</c:v>
                </c:pt>
                <c:pt idx="125">
                  <c:v>2.9423558412096749</c:v>
                </c:pt>
                <c:pt idx="126">
                  <c:v>2.557920493062233</c:v>
                </c:pt>
                <c:pt idx="127">
                  <c:v>1.8572818479294342</c:v>
                </c:pt>
                <c:pt idx="128">
                  <c:v>0.92705098312476131</c:v>
                </c:pt>
                <c:pt idx="129">
                  <c:v>-0.1177794472772916</c:v>
                </c:pt>
                <c:pt idx="130">
                  <c:v>-1.1480502970953492</c:v>
                </c:pt>
                <c:pt idx="131">
                  <c:v>-2.036402236598883</c:v>
                </c:pt>
                <c:pt idx="132">
                  <c:v>-2.6730195725651442</c:v>
                </c:pt>
                <c:pt idx="133">
                  <c:v>-2.9792053708647841</c:v>
                </c:pt>
                <c:pt idx="134">
                  <c:v>-2.917109761193009</c:v>
                </c:pt>
                <c:pt idx="135">
                  <c:v>-2.4944088369075832</c:v>
                </c:pt>
                <c:pt idx="136">
                  <c:v>-1.7633557568773464</c:v>
                </c:pt>
                <c:pt idx="137">
                  <c:v>-0.81432134959513569</c:v>
                </c:pt>
                <c:pt idx="138">
                  <c:v>0.23537728718362594</c:v>
                </c:pt>
                <c:pt idx="139">
                  <c:v>1.255979212612365</c:v>
                </c:pt>
                <c:pt idx="140">
                  <c:v>2.1213203435597081</c:v>
                </c:pt>
                <c:pt idx="141">
                  <c:v>2.7244295214752832</c:v>
                </c:pt>
                <c:pt idx="142">
                  <c:v>2.9907520011993913</c:v>
                </c:pt>
                <c:pt idx="143">
                  <c:v>2.8873657093609189</c:v>
                </c:pt>
                <c:pt idx="144">
                  <c:v>2.4270509831247828</c:v>
                </c:pt>
                <c:pt idx="145">
                  <c:v>1.6667106990587284</c:v>
                </c:pt>
                <c:pt idx="146">
                  <c:v>0.70033609156762178</c:v>
                </c:pt>
                <c:pt idx="147">
                  <c:v>-0.35261219237360963</c:v>
                </c:pt>
                <c:pt idx="148">
                  <c:v>-1.3619714992187273</c:v>
                </c:pt>
                <c:pt idx="149">
                  <c:v>-2.2029675283071262</c:v>
                </c:pt>
                <c:pt idx="150">
                  <c:v>-2.7716385975338977</c:v>
                </c:pt>
                <c:pt idx="151">
                  <c:v>-2.9976871087221753</c:v>
                </c:pt>
                <c:pt idx="152">
                  <c:v>-2.8531695488854338</c:v>
                </c:pt>
                <c:pt idx="153">
                  <c:v>-2.3559507926421732</c:v>
                </c:pt>
                <c:pt idx="154">
                  <c:v>-1.5674956941477598</c:v>
                </c:pt>
                <c:pt idx="155">
                  <c:v>-0.58527096604826356</c:v>
                </c:pt>
                <c:pt idx="156">
                  <c:v>0.46930339512081554</c:v>
                </c:pt>
                <c:pt idx="157">
                  <c:v>1.4658637244909736</c:v>
                </c:pt>
                <c:pt idx="158">
                  <c:v>2.2812178968001766</c:v>
                </c:pt>
                <c:pt idx="159">
                  <c:v>2.8145740077674999</c:v>
                </c:pt>
                <c:pt idx="160">
                  <c:v>3</c:v>
                </c:pt>
                <c:pt idx="161">
                  <c:v>2.8145740077674111</c:v>
                </c:pt>
                <c:pt idx="162">
                  <c:v>2.2812178968000132</c:v>
                </c:pt>
                <c:pt idx="163">
                  <c:v>1.4658637244907529</c:v>
                </c:pt>
                <c:pt idx="164">
                  <c:v>0.46930339512056574</c:v>
                </c:pt>
                <c:pt idx="165">
                  <c:v>-0.58527096604851192</c:v>
                </c:pt>
                <c:pt idx="166">
                  <c:v>-1.5674956941479561</c:v>
                </c:pt>
                <c:pt idx="167">
                  <c:v>-2.3559507926423189</c:v>
                </c:pt>
                <c:pt idx="168">
                  <c:v>-2.8531695488855044</c:v>
                </c:pt>
                <c:pt idx="169">
                  <c:v>-2.9976871087221642</c:v>
                </c:pt>
                <c:pt idx="170">
                  <c:v>-2.7716385975338067</c:v>
                </c:pt>
                <c:pt idx="171">
                  <c:v>-2.2029675283069694</c:v>
                </c:pt>
                <c:pt idx="172">
                  <c:v>-1.361971499218521</c:v>
                </c:pt>
                <c:pt idx="173">
                  <c:v>-0.35261219237337932</c:v>
                </c:pt>
                <c:pt idx="174">
                  <c:v>0.70033609156784749</c:v>
                </c:pt>
                <c:pt idx="175">
                  <c:v>1.6667106990589193</c:v>
                </c:pt>
                <c:pt idx="176">
                  <c:v>2.4270509831249227</c:v>
                </c:pt>
                <c:pt idx="177">
                  <c:v>2.8873657093609792</c:v>
                </c:pt>
                <c:pt idx="178">
                  <c:v>2.9907520011993731</c:v>
                </c:pt>
                <c:pt idx="179">
                  <c:v>2.7244295214751872</c:v>
                </c:pt>
                <c:pt idx="180">
                  <c:v>2.1213203435595442</c:v>
                </c:pt>
                <c:pt idx="181">
                  <c:v>1.2559792126121543</c:v>
                </c:pt>
                <c:pt idx="182">
                  <c:v>0.23537728718343781</c:v>
                </c:pt>
                <c:pt idx="183">
                  <c:v>-0.81432134959531721</c:v>
                </c:pt>
                <c:pt idx="184">
                  <c:v>-1.763355756877498</c:v>
                </c:pt>
                <c:pt idx="185">
                  <c:v>-2.4944088369076907</c:v>
                </c:pt>
                <c:pt idx="186">
                  <c:v>-2.9171097611930552</c:v>
                </c:pt>
                <c:pt idx="187">
                  <c:v>-2.9792053708647623</c:v>
                </c:pt>
                <c:pt idx="188">
                  <c:v>-2.6730195725650603</c:v>
                </c:pt>
                <c:pt idx="189">
                  <c:v>-2.0364022365987449</c:v>
                </c:pt>
                <c:pt idx="190">
                  <c:v>-1.1480502970951738</c:v>
                </c:pt>
                <c:pt idx="191">
                  <c:v>-0.11777944727710279</c:v>
                </c:pt>
                <c:pt idx="192">
                  <c:v>0.9270509831249405</c:v>
                </c:pt>
                <c:pt idx="193">
                  <c:v>1.8572818479295838</c:v>
                </c:pt>
                <c:pt idx="194">
                  <c:v>2.5579204930623316</c:v>
                </c:pt>
                <c:pt idx="195">
                  <c:v>2.9423558412097117</c:v>
                </c:pt>
                <c:pt idx="196">
                  <c:v>2.9630650217853898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6-7FCB-43F1-9CD3-277EF40BFE36}"/>
            </c:ext>
          </c:extLst>
        </c:ser>
        <c:ser>
          <c:idx val="2"/>
          <c:order val="2"/>
          <c:tx>
            <c:strRef>
              <c:f>Hoja1!#¡REF!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Hoja1!$A$2:$A$198</c:f>
              <c:numCache>
                <c:formatCode>General</c:formatCode>
                <c:ptCount val="197"/>
                <c:pt idx="0">
                  <c:v>0</c:v>
                </c:pt>
                <c:pt idx="1">
                  <c:v>1.2500000000000019E-4</c:v>
                </c:pt>
                <c:pt idx="2">
                  <c:v>2.5000000000000038E-4</c:v>
                </c:pt>
                <c:pt idx="3">
                  <c:v>3.750000000000005E-4</c:v>
                </c:pt>
                <c:pt idx="4">
                  <c:v>5.0000000000000034E-4</c:v>
                </c:pt>
                <c:pt idx="5">
                  <c:v>6.2500000000000088E-4</c:v>
                </c:pt>
                <c:pt idx="6">
                  <c:v>7.5000000000000088E-4</c:v>
                </c:pt>
                <c:pt idx="7">
                  <c:v>8.7500000000000121E-4</c:v>
                </c:pt>
                <c:pt idx="8">
                  <c:v>1.0000000000000013E-3</c:v>
                </c:pt>
                <c:pt idx="9">
                  <c:v>1.1250000000000001E-3</c:v>
                </c:pt>
                <c:pt idx="10">
                  <c:v>1.2500000000000015E-3</c:v>
                </c:pt>
                <c:pt idx="11">
                  <c:v>1.3750000000000023E-3</c:v>
                </c:pt>
                <c:pt idx="12">
                  <c:v>1.5000000000000018E-3</c:v>
                </c:pt>
                <c:pt idx="13">
                  <c:v>1.6250000000000027E-3</c:v>
                </c:pt>
                <c:pt idx="14">
                  <c:v>1.7500000000000022E-3</c:v>
                </c:pt>
                <c:pt idx="15">
                  <c:v>1.8750000000000027E-3</c:v>
                </c:pt>
                <c:pt idx="16">
                  <c:v>2.0000000000000035E-3</c:v>
                </c:pt>
                <c:pt idx="17">
                  <c:v>2.1250000000000041E-3</c:v>
                </c:pt>
                <c:pt idx="18">
                  <c:v>2.2500000000000011E-3</c:v>
                </c:pt>
                <c:pt idx="19">
                  <c:v>2.3750000000000008E-3</c:v>
                </c:pt>
                <c:pt idx="20">
                  <c:v>2.5000000000000044E-3</c:v>
                </c:pt>
                <c:pt idx="21">
                  <c:v>2.6250000000000045E-3</c:v>
                </c:pt>
                <c:pt idx="22">
                  <c:v>2.7500000000000016E-3</c:v>
                </c:pt>
                <c:pt idx="23">
                  <c:v>2.8750000000000017E-3</c:v>
                </c:pt>
                <c:pt idx="24">
                  <c:v>3.0000000000000048E-3</c:v>
                </c:pt>
                <c:pt idx="25">
                  <c:v>3.1250000000000049E-3</c:v>
                </c:pt>
                <c:pt idx="26">
                  <c:v>3.2500000000000059E-3</c:v>
                </c:pt>
                <c:pt idx="27">
                  <c:v>3.3750000000000021E-3</c:v>
                </c:pt>
                <c:pt idx="28">
                  <c:v>3.5000000000000053E-3</c:v>
                </c:pt>
                <c:pt idx="29">
                  <c:v>3.6250000000000058E-3</c:v>
                </c:pt>
                <c:pt idx="30">
                  <c:v>3.7500000000000059E-3</c:v>
                </c:pt>
                <c:pt idx="31">
                  <c:v>3.8750000000000052E-3</c:v>
                </c:pt>
                <c:pt idx="32">
                  <c:v>4.0000000000000079E-3</c:v>
                </c:pt>
                <c:pt idx="33">
                  <c:v>4.1250000000000028E-3</c:v>
                </c:pt>
                <c:pt idx="34">
                  <c:v>4.250000000000009E-3</c:v>
                </c:pt>
                <c:pt idx="35">
                  <c:v>4.375000000000003E-3</c:v>
                </c:pt>
                <c:pt idx="36">
                  <c:v>4.5000000000000031E-3</c:v>
                </c:pt>
                <c:pt idx="37">
                  <c:v>4.6250000000000015E-3</c:v>
                </c:pt>
                <c:pt idx="38">
                  <c:v>4.7500000000000034E-3</c:v>
                </c:pt>
                <c:pt idx="39">
                  <c:v>4.8750000000000087E-3</c:v>
                </c:pt>
                <c:pt idx="40">
                  <c:v>5.0000000000000088E-3</c:v>
                </c:pt>
                <c:pt idx="41">
                  <c:v>5.1250000000000037E-3</c:v>
                </c:pt>
                <c:pt idx="42">
                  <c:v>5.2500000000000099E-3</c:v>
                </c:pt>
                <c:pt idx="43">
                  <c:v>5.3750000000000108E-3</c:v>
                </c:pt>
                <c:pt idx="44">
                  <c:v>5.5000000000000118E-3</c:v>
                </c:pt>
                <c:pt idx="45">
                  <c:v>5.6250000000000041E-3</c:v>
                </c:pt>
                <c:pt idx="46">
                  <c:v>5.7500000000000094E-3</c:v>
                </c:pt>
                <c:pt idx="47">
                  <c:v>5.8750000000000096E-3</c:v>
                </c:pt>
                <c:pt idx="48">
                  <c:v>6.0000000000000105E-3</c:v>
                </c:pt>
                <c:pt idx="49">
                  <c:v>6.1250000000000054E-3</c:v>
                </c:pt>
                <c:pt idx="50">
                  <c:v>6.2500000000000108E-3</c:v>
                </c:pt>
                <c:pt idx="51">
                  <c:v>6.3750000000000117E-3</c:v>
                </c:pt>
                <c:pt idx="52">
                  <c:v>6.5000000000000118E-3</c:v>
                </c:pt>
                <c:pt idx="53">
                  <c:v>6.6250000000000094E-3</c:v>
                </c:pt>
                <c:pt idx="54">
                  <c:v>6.7500000000000129E-3</c:v>
                </c:pt>
                <c:pt idx="55">
                  <c:v>6.8750000000000113E-3</c:v>
                </c:pt>
                <c:pt idx="56">
                  <c:v>7.0000000000000106E-3</c:v>
                </c:pt>
                <c:pt idx="57">
                  <c:v>7.1250000000000063E-3</c:v>
                </c:pt>
                <c:pt idx="58">
                  <c:v>7.2500000000000116E-3</c:v>
                </c:pt>
                <c:pt idx="59">
                  <c:v>7.3750000000000118E-3</c:v>
                </c:pt>
                <c:pt idx="60">
                  <c:v>7.5000000000000127E-3</c:v>
                </c:pt>
                <c:pt idx="61">
                  <c:v>7.6250000000000094E-3</c:v>
                </c:pt>
                <c:pt idx="62">
                  <c:v>7.7500000000000138E-3</c:v>
                </c:pt>
                <c:pt idx="63">
                  <c:v>7.8750000000000122E-3</c:v>
                </c:pt>
                <c:pt idx="64">
                  <c:v>8.0000000000000158E-3</c:v>
                </c:pt>
                <c:pt idx="65">
                  <c:v>8.1250000000000159E-3</c:v>
                </c:pt>
                <c:pt idx="66">
                  <c:v>8.250000000000016E-3</c:v>
                </c:pt>
                <c:pt idx="67">
                  <c:v>8.3750000000000265E-3</c:v>
                </c:pt>
                <c:pt idx="68">
                  <c:v>8.500000000000018E-3</c:v>
                </c:pt>
                <c:pt idx="69">
                  <c:v>8.6250000000000215E-3</c:v>
                </c:pt>
                <c:pt idx="70">
                  <c:v>8.750000000000006E-3</c:v>
                </c:pt>
                <c:pt idx="71">
                  <c:v>8.875000000000027E-3</c:v>
                </c:pt>
                <c:pt idx="72">
                  <c:v>9.0000000000000063E-3</c:v>
                </c:pt>
                <c:pt idx="73">
                  <c:v>9.1250000000000064E-3</c:v>
                </c:pt>
                <c:pt idx="74">
                  <c:v>9.2500000000000065E-3</c:v>
                </c:pt>
                <c:pt idx="75">
                  <c:v>9.3750000000000239E-3</c:v>
                </c:pt>
                <c:pt idx="76">
                  <c:v>9.5000000000000067E-3</c:v>
                </c:pt>
                <c:pt idx="77">
                  <c:v>9.6250000000000068E-3</c:v>
                </c:pt>
                <c:pt idx="78">
                  <c:v>9.7500000000000191E-3</c:v>
                </c:pt>
                <c:pt idx="79">
                  <c:v>9.8750000000000261E-3</c:v>
                </c:pt>
                <c:pt idx="80">
                  <c:v>1.0000000000000007E-2</c:v>
                </c:pt>
                <c:pt idx="81">
                  <c:v>1.0125000000000007E-2</c:v>
                </c:pt>
                <c:pt idx="82">
                  <c:v>1.0250000000000007E-2</c:v>
                </c:pt>
                <c:pt idx="83">
                  <c:v>1.0375000000000006E-2</c:v>
                </c:pt>
                <c:pt idx="84">
                  <c:v>1.0500000000000021E-2</c:v>
                </c:pt>
                <c:pt idx="85">
                  <c:v>1.0625000000000009E-2</c:v>
                </c:pt>
                <c:pt idx="86">
                  <c:v>1.0750000000000011E-2</c:v>
                </c:pt>
                <c:pt idx="87">
                  <c:v>1.0875000000000011E-2</c:v>
                </c:pt>
                <c:pt idx="88">
                  <c:v>1.1000000000000027E-2</c:v>
                </c:pt>
                <c:pt idx="89">
                  <c:v>1.1125000000000022E-2</c:v>
                </c:pt>
                <c:pt idx="90">
                  <c:v>1.125000000000002E-2</c:v>
                </c:pt>
                <c:pt idx="91">
                  <c:v>1.1375000000000021E-2</c:v>
                </c:pt>
                <c:pt idx="92">
                  <c:v>1.1500000000000028E-2</c:v>
                </c:pt>
                <c:pt idx="93">
                  <c:v>1.1625000000000024E-2</c:v>
                </c:pt>
                <c:pt idx="94">
                  <c:v>1.1750000000000024E-2</c:v>
                </c:pt>
                <c:pt idx="95">
                  <c:v>1.1875000000000021E-2</c:v>
                </c:pt>
                <c:pt idx="96">
                  <c:v>1.2000000000000009E-2</c:v>
                </c:pt>
                <c:pt idx="97">
                  <c:v>1.2125000000000009E-2</c:v>
                </c:pt>
                <c:pt idx="98">
                  <c:v>1.2250000000000009E-2</c:v>
                </c:pt>
                <c:pt idx="99">
                  <c:v>1.2375000000000009E-2</c:v>
                </c:pt>
                <c:pt idx="100">
                  <c:v>1.2500000000000022E-2</c:v>
                </c:pt>
                <c:pt idx="101">
                  <c:v>1.2625000000000009E-2</c:v>
                </c:pt>
                <c:pt idx="102">
                  <c:v>1.2750000000000011E-2</c:v>
                </c:pt>
                <c:pt idx="103">
                  <c:v>1.2875000000000011E-2</c:v>
                </c:pt>
                <c:pt idx="104">
                  <c:v>1.3000000000000024E-2</c:v>
                </c:pt>
                <c:pt idx="105">
                  <c:v>1.3125000000000024E-2</c:v>
                </c:pt>
                <c:pt idx="106">
                  <c:v>1.325000000000002E-2</c:v>
                </c:pt>
                <c:pt idx="107">
                  <c:v>1.3375000000000015E-2</c:v>
                </c:pt>
                <c:pt idx="108">
                  <c:v>1.3500000000000028E-2</c:v>
                </c:pt>
                <c:pt idx="109">
                  <c:v>1.3625000000000026E-2</c:v>
                </c:pt>
                <c:pt idx="110">
                  <c:v>1.3750000000000021E-2</c:v>
                </c:pt>
                <c:pt idx="111">
                  <c:v>1.3875000000000021E-2</c:v>
                </c:pt>
                <c:pt idx="112">
                  <c:v>1.4000000000000021E-2</c:v>
                </c:pt>
                <c:pt idx="113">
                  <c:v>1.4125000000000011E-2</c:v>
                </c:pt>
                <c:pt idx="114">
                  <c:v>1.4250000000000011E-2</c:v>
                </c:pt>
                <c:pt idx="115">
                  <c:v>1.4375000000000011E-2</c:v>
                </c:pt>
                <c:pt idx="116">
                  <c:v>1.4500000000000023E-2</c:v>
                </c:pt>
                <c:pt idx="117">
                  <c:v>1.4625000000000011E-2</c:v>
                </c:pt>
                <c:pt idx="118">
                  <c:v>1.4750000000000011E-2</c:v>
                </c:pt>
                <c:pt idx="119">
                  <c:v>1.4875000000000011E-2</c:v>
                </c:pt>
                <c:pt idx="120">
                  <c:v>1.5000000000000025E-2</c:v>
                </c:pt>
                <c:pt idx="121">
                  <c:v>1.512500000000002E-2</c:v>
                </c:pt>
                <c:pt idx="122">
                  <c:v>1.525000000000002E-2</c:v>
                </c:pt>
                <c:pt idx="123">
                  <c:v>1.5375000000000015E-2</c:v>
                </c:pt>
                <c:pt idx="124">
                  <c:v>1.5500000000000029E-2</c:v>
                </c:pt>
                <c:pt idx="125">
                  <c:v>1.5625000000000021E-2</c:v>
                </c:pt>
                <c:pt idx="126">
                  <c:v>1.5750000000000017E-2</c:v>
                </c:pt>
                <c:pt idx="127">
                  <c:v>1.5875000000000011E-2</c:v>
                </c:pt>
                <c:pt idx="128">
                  <c:v>1.6000000000000021E-2</c:v>
                </c:pt>
                <c:pt idx="129">
                  <c:v>1.6125000000000021E-2</c:v>
                </c:pt>
                <c:pt idx="130">
                  <c:v>1.6250000000000021E-2</c:v>
                </c:pt>
                <c:pt idx="131">
                  <c:v>1.6375000000000011E-2</c:v>
                </c:pt>
                <c:pt idx="132">
                  <c:v>1.6500000000000032E-2</c:v>
                </c:pt>
                <c:pt idx="133">
                  <c:v>1.6625000000000032E-2</c:v>
                </c:pt>
                <c:pt idx="134">
                  <c:v>1.6750000000000025E-2</c:v>
                </c:pt>
                <c:pt idx="135">
                  <c:v>1.6875000000000025E-2</c:v>
                </c:pt>
                <c:pt idx="136">
                  <c:v>1.7000000000000022E-2</c:v>
                </c:pt>
                <c:pt idx="137">
                  <c:v>1.7125000000000015E-2</c:v>
                </c:pt>
                <c:pt idx="138">
                  <c:v>1.7250000000000015E-2</c:v>
                </c:pt>
                <c:pt idx="139">
                  <c:v>1.7375000000000012E-2</c:v>
                </c:pt>
                <c:pt idx="140">
                  <c:v>1.7500000000000022E-2</c:v>
                </c:pt>
                <c:pt idx="141">
                  <c:v>1.7625000000000023E-2</c:v>
                </c:pt>
                <c:pt idx="142">
                  <c:v>1.7750000000000023E-2</c:v>
                </c:pt>
                <c:pt idx="143">
                  <c:v>1.7875000000000012E-2</c:v>
                </c:pt>
                <c:pt idx="144">
                  <c:v>1.8000000000000023E-2</c:v>
                </c:pt>
                <c:pt idx="145">
                  <c:v>1.8125000000000023E-2</c:v>
                </c:pt>
                <c:pt idx="146">
                  <c:v>1.8250000000000023E-2</c:v>
                </c:pt>
                <c:pt idx="147">
                  <c:v>1.8375000000000013E-2</c:v>
                </c:pt>
                <c:pt idx="148">
                  <c:v>1.8500000000000034E-2</c:v>
                </c:pt>
                <c:pt idx="149">
                  <c:v>1.8625000000000023E-2</c:v>
                </c:pt>
                <c:pt idx="150">
                  <c:v>1.8750000000000027E-2</c:v>
                </c:pt>
                <c:pt idx="151">
                  <c:v>1.8875000000000013E-2</c:v>
                </c:pt>
                <c:pt idx="152">
                  <c:v>1.9000000000000034E-2</c:v>
                </c:pt>
                <c:pt idx="153">
                  <c:v>1.9125000000000034E-2</c:v>
                </c:pt>
                <c:pt idx="154">
                  <c:v>1.9250000000000034E-2</c:v>
                </c:pt>
                <c:pt idx="155">
                  <c:v>1.9375000000000021E-2</c:v>
                </c:pt>
                <c:pt idx="156">
                  <c:v>1.9500000000000038E-2</c:v>
                </c:pt>
                <c:pt idx="157">
                  <c:v>1.9625000000000035E-2</c:v>
                </c:pt>
                <c:pt idx="158">
                  <c:v>1.9750000000000038E-2</c:v>
                </c:pt>
                <c:pt idx="159">
                  <c:v>1.9875000000000021E-2</c:v>
                </c:pt>
                <c:pt idx="160">
                  <c:v>2.0000000000000014E-2</c:v>
                </c:pt>
                <c:pt idx="161">
                  <c:v>2.0125000000000014E-2</c:v>
                </c:pt>
                <c:pt idx="162">
                  <c:v>2.0250000000000015E-2</c:v>
                </c:pt>
                <c:pt idx="163">
                  <c:v>2.0375000000000039E-2</c:v>
                </c:pt>
                <c:pt idx="164">
                  <c:v>2.0500000000000015E-2</c:v>
                </c:pt>
                <c:pt idx="165">
                  <c:v>2.0625000000000015E-2</c:v>
                </c:pt>
                <c:pt idx="166">
                  <c:v>2.0750000000000008E-2</c:v>
                </c:pt>
                <c:pt idx="167">
                  <c:v>2.087500000000005E-2</c:v>
                </c:pt>
                <c:pt idx="168">
                  <c:v>2.1000000000000015E-2</c:v>
                </c:pt>
                <c:pt idx="169">
                  <c:v>2.1125000000000015E-2</c:v>
                </c:pt>
                <c:pt idx="170">
                  <c:v>2.1250000000000015E-2</c:v>
                </c:pt>
                <c:pt idx="171">
                  <c:v>2.137500000000004E-2</c:v>
                </c:pt>
                <c:pt idx="172">
                  <c:v>2.1500000000000016E-2</c:v>
                </c:pt>
                <c:pt idx="173">
                  <c:v>2.1625000000000016E-2</c:v>
                </c:pt>
                <c:pt idx="174">
                  <c:v>2.1750000000000009E-2</c:v>
                </c:pt>
                <c:pt idx="175">
                  <c:v>2.1875000000000054E-2</c:v>
                </c:pt>
                <c:pt idx="176">
                  <c:v>2.2000000000000016E-2</c:v>
                </c:pt>
                <c:pt idx="177">
                  <c:v>2.2125000000000016E-2</c:v>
                </c:pt>
                <c:pt idx="178">
                  <c:v>2.2250000000000016E-2</c:v>
                </c:pt>
                <c:pt idx="179">
                  <c:v>2.2375000000000055E-2</c:v>
                </c:pt>
                <c:pt idx="180">
                  <c:v>2.2500000000000041E-2</c:v>
                </c:pt>
                <c:pt idx="181">
                  <c:v>2.2625000000000048E-2</c:v>
                </c:pt>
                <c:pt idx="182">
                  <c:v>2.2750000000000041E-2</c:v>
                </c:pt>
                <c:pt idx="183">
                  <c:v>2.2875000000000069E-2</c:v>
                </c:pt>
                <c:pt idx="184">
                  <c:v>2.3000000000000017E-2</c:v>
                </c:pt>
                <c:pt idx="185">
                  <c:v>2.3125000000000017E-2</c:v>
                </c:pt>
                <c:pt idx="186">
                  <c:v>2.3250000000000017E-2</c:v>
                </c:pt>
                <c:pt idx="187">
                  <c:v>2.3375000000000031E-2</c:v>
                </c:pt>
                <c:pt idx="188">
                  <c:v>2.3500000000000017E-2</c:v>
                </c:pt>
                <c:pt idx="189">
                  <c:v>2.3625000000000018E-2</c:v>
                </c:pt>
                <c:pt idx="190">
                  <c:v>2.3750000000000018E-2</c:v>
                </c:pt>
                <c:pt idx="191">
                  <c:v>2.3875000000000049E-2</c:v>
                </c:pt>
                <c:pt idx="192">
                  <c:v>2.4000000000000018E-2</c:v>
                </c:pt>
                <c:pt idx="193">
                  <c:v>2.4125000000000018E-2</c:v>
                </c:pt>
                <c:pt idx="194">
                  <c:v>2.4250000000000018E-2</c:v>
                </c:pt>
                <c:pt idx="195">
                  <c:v>2.4375000000000042E-2</c:v>
                </c:pt>
                <c:pt idx="196">
                  <c:v>2.4500000000000018E-2</c:v>
                </c:pt>
              </c:numCache>
            </c:num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7FCB-43F1-9CD3-277EF40BF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0612544"/>
        <c:axId val="1120609280"/>
      </c:lineChart>
      <c:catAx>
        <c:axId val="112061254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one"/>
        <c:crossAx val="1120609280"/>
        <c:crosses val="autoZero"/>
        <c:auto val="1"/>
        <c:lblAlgn val="ctr"/>
        <c:lblOffset val="100"/>
        <c:noMultiLvlLbl val="1"/>
      </c:catAx>
      <c:valAx>
        <c:axId val="112060928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2061254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2368383563829491E-2"/>
          <c:w val="0.92203610225157762"/>
          <c:h val="0.88309722655073764"/>
        </c:manualLayout>
      </c:layout>
      <c:lineChart>
        <c:grouping val="standard"/>
        <c:varyColors val="1"/>
        <c:ser>
          <c:idx val="2"/>
          <c:order val="2"/>
          <c:tx>
            <c:strRef>
              <c:f>Hoja1!$B$1</c:f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Hoja1!$A$2:$A$52</c:f>
            </c:multiLvlStrRef>
          </c:cat>
          <c:val>
            <c:numRef>
              <c:f>Hoja1!$B$2:$B$52</c:f>
            </c:numRef>
          </c:val>
          <c:smooth val="1"/>
          <c:extLst>
            <c:ext xmlns:c16="http://schemas.microsoft.com/office/drawing/2014/chart" uri="{C3380CC4-5D6E-409C-BE32-E72D297353CC}">
              <c16:uniqueId val="{00000000-9342-4C1A-A77C-F4A8CFA3AF83}"/>
            </c:ext>
          </c:extLst>
        </c:ser>
        <c:ser>
          <c:idx val="3"/>
          <c:order val="3"/>
          <c:tx>
            <c:strRef>
              <c:f>Hoja1!$C$1</c:f>
            </c:strRef>
          </c:tx>
          <c:marker>
            <c:symbol val="none"/>
          </c:marker>
          <c:cat>
            <c:multiLvlStrRef>
              <c:f>Hoja1!$A$2:$A$52</c:f>
            </c:multiLvlStrRef>
          </c:cat>
          <c:val>
            <c:numRef>
              <c:f>Hoja1!$C$2:$C$52</c:f>
            </c:numRef>
          </c:val>
          <c:smooth val="1"/>
          <c:extLst>
            <c:ext xmlns:c16="http://schemas.microsoft.com/office/drawing/2014/chart" uri="{C3380CC4-5D6E-409C-BE32-E72D297353CC}">
              <c16:uniqueId val="{00000001-9342-4C1A-A77C-F4A8CFA3AF83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5.0000000000000034E-4</c:v>
                </c:pt>
                <c:pt idx="2">
                  <c:v>1.0000000000000018E-3</c:v>
                </c:pt>
                <c:pt idx="3">
                  <c:v>1.5000000000000018E-3</c:v>
                </c:pt>
                <c:pt idx="4">
                  <c:v>2.0000000000000035E-3</c:v>
                </c:pt>
                <c:pt idx="5">
                  <c:v>2.500000000000004E-3</c:v>
                </c:pt>
                <c:pt idx="6">
                  <c:v>3.000000000000004E-3</c:v>
                </c:pt>
                <c:pt idx="7">
                  <c:v>3.500000000000004E-3</c:v>
                </c:pt>
                <c:pt idx="8">
                  <c:v>4.000000000000007E-3</c:v>
                </c:pt>
                <c:pt idx="9">
                  <c:v>4.5000000000000014E-3</c:v>
                </c:pt>
                <c:pt idx="10">
                  <c:v>5.0000000000000079E-3</c:v>
                </c:pt>
                <c:pt idx="11">
                  <c:v>5.5000000000000014E-3</c:v>
                </c:pt>
                <c:pt idx="12">
                  <c:v>6.0000000000000097E-3</c:v>
                </c:pt>
                <c:pt idx="13">
                  <c:v>6.5000000000000118E-3</c:v>
                </c:pt>
                <c:pt idx="14">
                  <c:v>7.0000000000000106E-3</c:v>
                </c:pt>
                <c:pt idx="15">
                  <c:v>7.5000000000000127E-3</c:v>
                </c:pt>
                <c:pt idx="16">
                  <c:v>8.0000000000000175E-3</c:v>
                </c:pt>
                <c:pt idx="17">
                  <c:v>8.5000000000000214E-3</c:v>
                </c:pt>
                <c:pt idx="18">
                  <c:v>9.0000000000000045E-3</c:v>
                </c:pt>
                <c:pt idx="19">
                  <c:v>9.5000000000000067E-3</c:v>
                </c:pt>
                <c:pt idx="20">
                  <c:v>1.0000000000000005E-2</c:v>
                </c:pt>
                <c:pt idx="21">
                  <c:v>1.0500000000000021E-2</c:v>
                </c:pt>
                <c:pt idx="22">
                  <c:v>1.1000000000000029E-2</c:v>
                </c:pt>
                <c:pt idx="23">
                  <c:v>1.1500000000000031E-2</c:v>
                </c:pt>
                <c:pt idx="24">
                  <c:v>1.2000000000000007E-2</c:v>
                </c:pt>
                <c:pt idx="25">
                  <c:v>1.2500000000000023E-2</c:v>
                </c:pt>
                <c:pt idx="26">
                  <c:v>1.3000000000000029E-2</c:v>
                </c:pt>
                <c:pt idx="27">
                  <c:v>1.3500000000000031E-2</c:v>
                </c:pt>
                <c:pt idx="28">
                  <c:v>1.4000000000000009E-2</c:v>
                </c:pt>
                <c:pt idx="29">
                  <c:v>1.4500000000000009E-2</c:v>
                </c:pt>
                <c:pt idx="30">
                  <c:v>1.5000000000000025E-2</c:v>
                </c:pt>
                <c:pt idx="31">
                  <c:v>1.5500000000000031E-2</c:v>
                </c:pt>
                <c:pt idx="32">
                  <c:v>1.6000000000000021E-2</c:v>
                </c:pt>
                <c:pt idx="33">
                  <c:v>1.6500000000000039E-2</c:v>
                </c:pt>
                <c:pt idx="34">
                  <c:v>1.7000000000000022E-2</c:v>
                </c:pt>
                <c:pt idx="35">
                  <c:v>1.7500000000000022E-2</c:v>
                </c:pt>
                <c:pt idx="36">
                  <c:v>1.8000000000000023E-2</c:v>
                </c:pt>
                <c:pt idx="37">
                  <c:v>1.8500000000000041E-2</c:v>
                </c:pt>
                <c:pt idx="38">
                  <c:v>1.9000000000000045E-2</c:v>
                </c:pt>
                <c:pt idx="39">
                  <c:v>1.9500000000000049E-2</c:v>
                </c:pt>
                <c:pt idx="40">
                  <c:v>2.0000000000000014E-2</c:v>
                </c:pt>
                <c:pt idx="41">
                  <c:v>2.0500000000000015E-2</c:v>
                </c:pt>
                <c:pt idx="42">
                  <c:v>2.1000000000000015E-2</c:v>
                </c:pt>
                <c:pt idx="43">
                  <c:v>2.1500000000000016E-2</c:v>
                </c:pt>
                <c:pt idx="44">
                  <c:v>2.2000000000000016E-2</c:v>
                </c:pt>
                <c:pt idx="45">
                  <c:v>2.2500000000000041E-2</c:v>
                </c:pt>
                <c:pt idx="46">
                  <c:v>2.3000000000000017E-2</c:v>
                </c:pt>
                <c:pt idx="47">
                  <c:v>2.3500000000000017E-2</c:v>
                </c:pt>
                <c:pt idx="48">
                  <c:v>2.4000000000000018E-2</c:v>
                </c:pt>
                <c:pt idx="49">
                  <c:v>2.4500000000000018E-2</c:v>
                </c:pt>
                <c:pt idx="50">
                  <c:v>2.5000000000000046E-2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0</c:v>
                </c:pt>
                <c:pt idx="1">
                  <c:v>0.15705379539064146</c:v>
                </c:pt>
                <c:pt idx="2">
                  <c:v>0.31395259764656741</c:v>
                </c:pt>
                <c:pt idx="3">
                  <c:v>0.47054156659257168</c:v>
                </c:pt>
                <c:pt idx="4">
                  <c:v>0.62666616782152129</c:v>
                </c:pt>
                <c:pt idx="5">
                  <c:v>0.78217232520115332</c:v>
                </c:pt>
                <c:pt idx="6">
                  <c:v>0.93690657292862312</c:v>
                </c:pt>
                <c:pt idx="7">
                  <c:v>1.0907162069827141</c:v>
                </c:pt>
                <c:pt idx="8">
                  <c:v>1.2434494358242738</c:v>
                </c:pt>
                <c:pt idx="9">
                  <c:v>1.3949555301961487</c:v>
                </c:pt>
                <c:pt idx="10">
                  <c:v>1.5450849718747381</c:v>
                </c:pt>
                <c:pt idx="11">
                  <c:v>1.6936896012264575</c:v>
                </c:pt>
                <c:pt idx="12">
                  <c:v>1.8406227634233905</c:v>
                </c:pt>
                <c:pt idx="13">
                  <c:v>1.9857394531739037</c:v>
                </c:pt>
                <c:pt idx="14">
                  <c:v>2.1288964578253675</c:v>
                </c:pt>
                <c:pt idx="15">
                  <c:v>2.2699524986977346</c:v>
                </c:pt>
                <c:pt idx="16">
                  <c:v>2.4087683705085774</c:v>
                </c:pt>
                <c:pt idx="17">
                  <c:v>2.5452070787518601</c:v>
                </c:pt>
                <c:pt idx="18">
                  <c:v>2.6791339748949836</c:v>
                </c:pt>
                <c:pt idx="19">
                  <c:v>2.8104168892606527</c:v>
                </c:pt>
                <c:pt idx="20">
                  <c:v>2.9389262614623717</c:v>
                </c:pt>
                <c:pt idx="21">
                  <c:v>3.0645352682648852</c:v>
                </c:pt>
                <c:pt idx="22">
                  <c:v>3.1871199487434581</c:v>
                </c:pt>
                <c:pt idx="23">
                  <c:v>3.3065593266182556</c:v>
                </c:pt>
                <c:pt idx="24">
                  <c:v>3.4227355296434427</c:v>
                </c:pt>
                <c:pt idx="25">
                  <c:v>3.5355339059327391</c:v>
                </c:pt>
                <c:pt idx="26">
                  <c:v>3.6448431371070593</c:v>
                </c:pt>
                <c:pt idx="27">
                  <c:v>3.7505553481523046</c:v>
                </c:pt>
                <c:pt idx="28">
                  <c:v>3.8525662138789438</c:v>
                </c:pt>
                <c:pt idx="29">
                  <c:v>3.9507750618784536</c:v>
                </c:pt>
                <c:pt idx="30">
                  <c:v>4.0450849718747355</c:v>
                </c:pt>
                <c:pt idx="31">
                  <c:v>4.1354028713728095</c:v>
                </c:pt>
                <c:pt idx="32">
                  <c:v>4.2216396275100774</c:v>
                </c:pt>
                <c:pt idx="33">
                  <c:v>4.3037101350197196</c:v>
                </c:pt>
                <c:pt idx="34">
                  <c:v>4.381533400219328</c:v>
                </c:pt>
                <c:pt idx="35">
                  <c:v>4.4550326209418403</c:v>
                </c:pt>
                <c:pt idx="36">
                  <c:v>4.5241352623300823</c:v>
                </c:pt>
                <c:pt idx="37">
                  <c:v>4.5887731284199074</c:v>
                </c:pt>
                <c:pt idx="38">
                  <c:v>4.6488824294412545</c:v>
                </c:pt>
                <c:pt idx="39">
                  <c:v>4.7044038447711314</c:v>
                </c:pt>
                <c:pt idx="40">
                  <c:v>4.7552825814757691</c:v>
                </c:pt>
                <c:pt idx="41">
                  <c:v>4.8014684283847231</c:v>
                </c:pt>
                <c:pt idx="42">
                  <c:v>4.8429158056431545</c:v>
                </c:pt>
                <c:pt idx="43">
                  <c:v>4.8795838096937381</c:v>
                </c:pt>
                <c:pt idx="44">
                  <c:v>4.9114362536434442</c:v>
                </c:pt>
                <c:pt idx="45">
                  <c:v>4.9384417029756973</c:v>
                </c:pt>
                <c:pt idx="46">
                  <c:v>4.9605735065723895</c:v>
                </c:pt>
                <c:pt idx="47">
                  <c:v>4.9778098230153995</c:v>
                </c:pt>
                <c:pt idx="48">
                  <c:v>4.990133642141358</c:v>
                </c:pt>
                <c:pt idx="49">
                  <c:v>4.9975328018286556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342-4C1A-A77C-F4A8CFA3AF8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5.0000000000000034E-4</c:v>
                </c:pt>
                <c:pt idx="2">
                  <c:v>1.0000000000000018E-3</c:v>
                </c:pt>
                <c:pt idx="3">
                  <c:v>1.5000000000000018E-3</c:v>
                </c:pt>
                <c:pt idx="4">
                  <c:v>2.0000000000000035E-3</c:v>
                </c:pt>
                <c:pt idx="5">
                  <c:v>2.500000000000004E-3</c:v>
                </c:pt>
                <c:pt idx="6">
                  <c:v>3.000000000000004E-3</c:v>
                </c:pt>
                <c:pt idx="7">
                  <c:v>3.500000000000004E-3</c:v>
                </c:pt>
                <c:pt idx="8">
                  <c:v>4.000000000000007E-3</c:v>
                </c:pt>
                <c:pt idx="9">
                  <c:v>4.5000000000000014E-3</c:v>
                </c:pt>
                <c:pt idx="10">
                  <c:v>5.0000000000000079E-3</c:v>
                </c:pt>
                <c:pt idx="11">
                  <c:v>5.5000000000000014E-3</c:v>
                </c:pt>
                <c:pt idx="12">
                  <c:v>6.0000000000000097E-3</c:v>
                </c:pt>
                <c:pt idx="13">
                  <c:v>6.5000000000000118E-3</c:v>
                </c:pt>
                <c:pt idx="14">
                  <c:v>7.0000000000000106E-3</c:v>
                </c:pt>
                <c:pt idx="15">
                  <c:v>7.5000000000000127E-3</c:v>
                </c:pt>
                <c:pt idx="16">
                  <c:v>8.0000000000000175E-3</c:v>
                </c:pt>
                <c:pt idx="17">
                  <c:v>8.5000000000000214E-3</c:v>
                </c:pt>
                <c:pt idx="18">
                  <c:v>9.0000000000000045E-3</c:v>
                </c:pt>
                <c:pt idx="19">
                  <c:v>9.5000000000000067E-3</c:v>
                </c:pt>
                <c:pt idx="20">
                  <c:v>1.0000000000000005E-2</c:v>
                </c:pt>
                <c:pt idx="21">
                  <c:v>1.0500000000000021E-2</c:v>
                </c:pt>
                <c:pt idx="22">
                  <c:v>1.1000000000000029E-2</c:v>
                </c:pt>
                <c:pt idx="23">
                  <c:v>1.1500000000000031E-2</c:v>
                </c:pt>
                <c:pt idx="24">
                  <c:v>1.2000000000000007E-2</c:v>
                </c:pt>
                <c:pt idx="25">
                  <c:v>1.2500000000000023E-2</c:v>
                </c:pt>
                <c:pt idx="26">
                  <c:v>1.3000000000000029E-2</c:v>
                </c:pt>
                <c:pt idx="27">
                  <c:v>1.3500000000000031E-2</c:v>
                </c:pt>
                <c:pt idx="28">
                  <c:v>1.4000000000000009E-2</c:v>
                </c:pt>
                <c:pt idx="29">
                  <c:v>1.4500000000000009E-2</c:v>
                </c:pt>
                <c:pt idx="30">
                  <c:v>1.5000000000000025E-2</c:v>
                </c:pt>
                <c:pt idx="31">
                  <c:v>1.5500000000000031E-2</c:v>
                </c:pt>
                <c:pt idx="32">
                  <c:v>1.6000000000000021E-2</c:v>
                </c:pt>
                <c:pt idx="33">
                  <c:v>1.6500000000000039E-2</c:v>
                </c:pt>
                <c:pt idx="34">
                  <c:v>1.7000000000000022E-2</c:v>
                </c:pt>
                <c:pt idx="35">
                  <c:v>1.7500000000000022E-2</c:v>
                </c:pt>
                <c:pt idx="36">
                  <c:v>1.8000000000000023E-2</c:v>
                </c:pt>
                <c:pt idx="37">
                  <c:v>1.8500000000000041E-2</c:v>
                </c:pt>
                <c:pt idx="38">
                  <c:v>1.9000000000000045E-2</c:v>
                </c:pt>
                <c:pt idx="39">
                  <c:v>1.9500000000000049E-2</c:v>
                </c:pt>
                <c:pt idx="40">
                  <c:v>2.0000000000000014E-2</c:v>
                </c:pt>
                <c:pt idx="41">
                  <c:v>2.0500000000000015E-2</c:v>
                </c:pt>
                <c:pt idx="42">
                  <c:v>2.1000000000000015E-2</c:v>
                </c:pt>
                <c:pt idx="43">
                  <c:v>2.1500000000000016E-2</c:v>
                </c:pt>
                <c:pt idx="44">
                  <c:v>2.2000000000000016E-2</c:v>
                </c:pt>
                <c:pt idx="45">
                  <c:v>2.2500000000000041E-2</c:v>
                </c:pt>
                <c:pt idx="46">
                  <c:v>2.3000000000000017E-2</c:v>
                </c:pt>
                <c:pt idx="47">
                  <c:v>2.3500000000000017E-2</c:v>
                </c:pt>
                <c:pt idx="48">
                  <c:v>2.4000000000000018E-2</c:v>
                </c:pt>
                <c:pt idx="49">
                  <c:v>2.4500000000000018E-2</c:v>
                </c:pt>
                <c:pt idx="50">
                  <c:v>2.5000000000000046E-2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0</c:v>
                </c:pt>
                <c:pt idx="1">
                  <c:v>-0.15705379539064146</c:v>
                </c:pt>
                <c:pt idx="2">
                  <c:v>-0.31395259764656741</c:v>
                </c:pt>
                <c:pt idx="3">
                  <c:v>-0.47054156659257168</c:v>
                </c:pt>
                <c:pt idx="4">
                  <c:v>-0.62666616782152129</c:v>
                </c:pt>
                <c:pt idx="5">
                  <c:v>-0.78217232520115332</c:v>
                </c:pt>
                <c:pt idx="6">
                  <c:v>-0.93690657292862312</c:v>
                </c:pt>
                <c:pt idx="7">
                  <c:v>-1.0907162069827141</c:v>
                </c:pt>
                <c:pt idx="8">
                  <c:v>-1.2434494358242738</c:v>
                </c:pt>
                <c:pt idx="9">
                  <c:v>-1.3949555301961487</c:v>
                </c:pt>
                <c:pt idx="10">
                  <c:v>-1.5450849718747381</c:v>
                </c:pt>
                <c:pt idx="11">
                  <c:v>-1.6936896012264575</c:v>
                </c:pt>
                <c:pt idx="12">
                  <c:v>-1.8406227634233905</c:v>
                </c:pt>
                <c:pt idx="13">
                  <c:v>-1.9857394531739037</c:v>
                </c:pt>
                <c:pt idx="14">
                  <c:v>-2.1288964578253675</c:v>
                </c:pt>
                <c:pt idx="15">
                  <c:v>-2.2699524986977346</c:v>
                </c:pt>
                <c:pt idx="16">
                  <c:v>-2.4087683705085774</c:v>
                </c:pt>
                <c:pt idx="17">
                  <c:v>-2.5452070787518601</c:v>
                </c:pt>
                <c:pt idx="18">
                  <c:v>-2.6791339748949836</c:v>
                </c:pt>
                <c:pt idx="19">
                  <c:v>-2.8104168892606527</c:v>
                </c:pt>
                <c:pt idx="20">
                  <c:v>-2.9389262614623717</c:v>
                </c:pt>
                <c:pt idx="21">
                  <c:v>-3.0645352682648852</c:v>
                </c:pt>
                <c:pt idx="22">
                  <c:v>-3.1871199487434581</c:v>
                </c:pt>
                <c:pt idx="23">
                  <c:v>-3.3065593266182556</c:v>
                </c:pt>
                <c:pt idx="24">
                  <c:v>-3.4227355296434427</c:v>
                </c:pt>
                <c:pt idx="25">
                  <c:v>-3.5355339059327391</c:v>
                </c:pt>
                <c:pt idx="26">
                  <c:v>-3.6448431371070593</c:v>
                </c:pt>
                <c:pt idx="27">
                  <c:v>-3.7505553481523046</c:v>
                </c:pt>
                <c:pt idx="28">
                  <c:v>-3.8525662138789438</c:v>
                </c:pt>
                <c:pt idx="29">
                  <c:v>-3.9507750618784536</c:v>
                </c:pt>
                <c:pt idx="30">
                  <c:v>-4.0450849718747355</c:v>
                </c:pt>
                <c:pt idx="31">
                  <c:v>-4.1354028713728095</c:v>
                </c:pt>
                <c:pt idx="32">
                  <c:v>-4.2216396275100774</c:v>
                </c:pt>
                <c:pt idx="33">
                  <c:v>-4.3037101350197196</c:v>
                </c:pt>
                <c:pt idx="34">
                  <c:v>-4.381533400219328</c:v>
                </c:pt>
                <c:pt idx="35">
                  <c:v>-4.4550326209418403</c:v>
                </c:pt>
                <c:pt idx="36">
                  <c:v>-4.5241352623300823</c:v>
                </c:pt>
                <c:pt idx="37">
                  <c:v>-4.5887731284199074</c:v>
                </c:pt>
                <c:pt idx="38">
                  <c:v>-4.6488824294412545</c:v>
                </c:pt>
                <c:pt idx="39">
                  <c:v>-4.7044038447711314</c:v>
                </c:pt>
                <c:pt idx="40">
                  <c:v>-4.7552825814757691</c:v>
                </c:pt>
                <c:pt idx="41">
                  <c:v>-4.8014684283847231</c:v>
                </c:pt>
                <c:pt idx="42">
                  <c:v>-4.8429158056431545</c:v>
                </c:pt>
                <c:pt idx="43">
                  <c:v>-4.8795838096937381</c:v>
                </c:pt>
                <c:pt idx="44">
                  <c:v>-4.9114362536434442</c:v>
                </c:pt>
                <c:pt idx="45">
                  <c:v>-4.9384417029756973</c:v>
                </c:pt>
                <c:pt idx="46">
                  <c:v>-4.9605735065723895</c:v>
                </c:pt>
                <c:pt idx="47">
                  <c:v>-4.9778098230153995</c:v>
                </c:pt>
                <c:pt idx="48">
                  <c:v>-4.990133642141358</c:v>
                </c:pt>
                <c:pt idx="49">
                  <c:v>-4.9975328018286556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342-4C1A-A77C-F4A8CFA3A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0610912"/>
        <c:axId val="1120611456"/>
      </c:lineChart>
      <c:catAx>
        <c:axId val="112061091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20611456"/>
        <c:crosses val="autoZero"/>
        <c:auto val="1"/>
        <c:lblAlgn val="ctr"/>
        <c:lblOffset val="100"/>
        <c:noMultiLvlLbl val="1"/>
      </c:catAx>
      <c:valAx>
        <c:axId val="112061145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20610912"/>
        <c:crosses val="autoZero"/>
        <c:crossBetween val="between"/>
      </c:valAx>
      <c:spPr>
        <a:noFill/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2368383563829491E-2"/>
          <c:w val="0.92203610225157762"/>
          <c:h val="0.88309722655073764"/>
        </c:manualLayout>
      </c:layout>
      <c:lineChart>
        <c:grouping val="standard"/>
        <c:varyColors val="1"/>
        <c:ser>
          <c:idx val="2"/>
          <c:order val="2"/>
          <c:tx>
            <c:strRef>
              <c:f>Hoja1!$B$1</c:f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Hoja1!$A$2:$A$52</c:f>
            </c:multiLvlStrRef>
          </c:cat>
          <c:val>
            <c:numRef>
              <c:f>Hoja1!$B$2:$B$52</c:f>
            </c:numRef>
          </c:val>
          <c:smooth val="1"/>
          <c:extLst>
            <c:ext xmlns:c16="http://schemas.microsoft.com/office/drawing/2014/chart" uri="{C3380CC4-5D6E-409C-BE32-E72D297353CC}">
              <c16:uniqueId val="{00000000-BE30-4015-B823-6D338EC004C9}"/>
            </c:ext>
          </c:extLst>
        </c:ser>
        <c:ser>
          <c:idx val="3"/>
          <c:order val="3"/>
          <c:tx>
            <c:strRef>
              <c:f>Hoja1!$C$1</c:f>
            </c:strRef>
          </c:tx>
          <c:marker>
            <c:symbol val="none"/>
          </c:marker>
          <c:cat>
            <c:multiLvlStrRef>
              <c:f>Hoja1!$A$2:$A$52</c:f>
            </c:multiLvlStrRef>
          </c:cat>
          <c:val>
            <c:numRef>
              <c:f>Hoja1!$C$2:$C$52</c:f>
            </c:numRef>
          </c:val>
          <c:smooth val="1"/>
          <c:extLst>
            <c:ext xmlns:c16="http://schemas.microsoft.com/office/drawing/2014/chart" uri="{C3380CC4-5D6E-409C-BE32-E72D297353CC}">
              <c16:uniqueId val="{00000001-BE30-4015-B823-6D338EC004C9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1.5000000000000013E-3</c:v>
                </c:pt>
                <c:pt idx="2">
                  <c:v>3.0000000000000027E-3</c:v>
                </c:pt>
                <c:pt idx="3">
                  <c:v>4.5000000000000014E-3</c:v>
                </c:pt>
                <c:pt idx="4">
                  <c:v>6.0000000000000062E-3</c:v>
                </c:pt>
                <c:pt idx="5">
                  <c:v>7.5000000000000093E-3</c:v>
                </c:pt>
                <c:pt idx="6">
                  <c:v>9.0000000000000028E-3</c:v>
                </c:pt>
                <c:pt idx="7">
                  <c:v>1.0499999999999987E-2</c:v>
                </c:pt>
                <c:pt idx="8">
                  <c:v>1.1999999999999999E-2</c:v>
                </c:pt>
                <c:pt idx="9">
                  <c:v>1.3499999999999998E-2</c:v>
                </c:pt>
                <c:pt idx="10">
                  <c:v>1.4999999999999998E-2</c:v>
                </c:pt>
                <c:pt idx="11">
                  <c:v>1.6499999999999997E-2</c:v>
                </c:pt>
                <c:pt idx="12">
                  <c:v>1.7999999999999999E-2</c:v>
                </c:pt>
                <c:pt idx="13">
                  <c:v>1.9500000000000024E-2</c:v>
                </c:pt>
                <c:pt idx="14">
                  <c:v>2.1000000000000012E-2</c:v>
                </c:pt>
                <c:pt idx="15">
                  <c:v>2.2500000000000006E-2</c:v>
                </c:pt>
                <c:pt idx="16">
                  <c:v>2.4000000000000011E-2</c:v>
                </c:pt>
                <c:pt idx="17">
                  <c:v>2.5500000000000005E-2</c:v>
                </c:pt>
                <c:pt idx="18">
                  <c:v>2.7000000000000041E-2</c:v>
                </c:pt>
                <c:pt idx="19">
                  <c:v>2.8500000000000008E-2</c:v>
                </c:pt>
                <c:pt idx="20">
                  <c:v>3.0000000000000016E-2</c:v>
                </c:pt>
                <c:pt idx="21">
                  <c:v>3.1500000000000014E-2</c:v>
                </c:pt>
                <c:pt idx="22">
                  <c:v>3.3000000000000008E-2</c:v>
                </c:pt>
                <c:pt idx="23">
                  <c:v>3.450000000000001E-2</c:v>
                </c:pt>
                <c:pt idx="24">
                  <c:v>3.6000000000000011E-2</c:v>
                </c:pt>
                <c:pt idx="25">
                  <c:v>3.7500000000000012E-2</c:v>
                </c:pt>
                <c:pt idx="26">
                  <c:v>3.9000000000000014E-2</c:v>
                </c:pt>
                <c:pt idx="27">
                  <c:v>4.0500000000000022E-2</c:v>
                </c:pt>
                <c:pt idx="28">
                  <c:v>4.2000000000000023E-2</c:v>
                </c:pt>
                <c:pt idx="29">
                  <c:v>4.3500000000000018E-2</c:v>
                </c:pt>
                <c:pt idx="30">
                  <c:v>4.5000000000000033E-2</c:v>
                </c:pt>
                <c:pt idx="31">
                  <c:v>4.650000000000002E-2</c:v>
                </c:pt>
                <c:pt idx="32">
                  <c:v>4.8000000000000022E-2</c:v>
                </c:pt>
                <c:pt idx="33">
                  <c:v>4.9500000000000023E-2</c:v>
                </c:pt>
                <c:pt idx="34">
                  <c:v>5.1000000000000018E-2</c:v>
                </c:pt>
                <c:pt idx="35">
                  <c:v>5.2500000000000033E-2</c:v>
                </c:pt>
                <c:pt idx="36">
                  <c:v>5.4000000000000034E-2</c:v>
                </c:pt>
                <c:pt idx="37">
                  <c:v>5.5500000000000028E-2</c:v>
                </c:pt>
                <c:pt idx="38">
                  <c:v>5.7000000000000085E-2</c:v>
                </c:pt>
                <c:pt idx="39">
                  <c:v>5.8500000000000031E-2</c:v>
                </c:pt>
                <c:pt idx="40">
                  <c:v>6.0000000000000032E-2</c:v>
                </c:pt>
                <c:pt idx="41">
                  <c:v>6.1500000000000027E-2</c:v>
                </c:pt>
                <c:pt idx="42">
                  <c:v>6.3000000000000028E-2</c:v>
                </c:pt>
                <c:pt idx="43">
                  <c:v>6.450000000000003E-2</c:v>
                </c:pt>
                <c:pt idx="44">
                  <c:v>6.6000000000000031E-2</c:v>
                </c:pt>
                <c:pt idx="45">
                  <c:v>6.7500000000000032E-2</c:v>
                </c:pt>
                <c:pt idx="46">
                  <c:v>6.9000000000000034E-2</c:v>
                </c:pt>
                <c:pt idx="47">
                  <c:v>7.0500000000000035E-2</c:v>
                </c:pt>
                <c:pt idx="48">
                  <c:v>7.2000000000000092E-2</c:v>
                </c:pt>
                <c:pt idx="49">
                  <c:v>7.3500000000000038E-2</c:v>
                </c:pt>
                <c:pt idx="50">
                  <c:v>7.5000000000000039E-2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0</c:v>
                </c:pt>
                <c:pt idx="1">
                  <c:v>0.47054156659257168</c:v>
                </c:pt>
                <c:pt idx="2">
                  <c:v>0.93690657292862312</c:v>
                </c:pt>
                <c:pt idx="3">
                  <c:v>1.3949555301961483</c:v>
                </c:pt>
                <c:pt idx="4">
                  <c:v>1.84062276342339</c:v>
                </c:pt>
                <c:pt idx="5">
                  <c:v>2.2699524986977342</c:v>
                </c:pt>
                <c:pt idx="6">
                  <c:v>2.6791339748949832</c:v>
                </c:pt>
                <c:pt idx="7">
                  <c:v>3.0645352682648843</c:v>
                </c:pt>
                <c:pt idx="8">
                  <c:v>3.4227355296434427</c:v>
                </c:pt>
                <c:pt idx="9">
                  <c:v>3.7505553481523002</c:v>
                </c:pt>
                <c:pt idx="10">
                  <c:v>4.0450849718747355</c:v>
                </c:pt>
                <c:pt idx="11">
                  <c:v>4.3037101350197178</c:v>
                </c:pt>
                <c:pt idx="12">
                  <c:v>4.5241352623300841</c:v>
                </c:pt>
                <c:pt idx="13">
                  <c:v>4.7044038447711314</c:v>
                </c:pt>
                <c:pt idx="14">
                  <c:v>4.8429158056431545</c:v>
                </c:pt>
                <c:pt idx="15">
                  <c:v>4.9384417029756946</c:v>
                </c:pt>
                <c:pt idx="16">
                  <c:v>4.990133642141358</c:v>
                </c:pt>
                <c:pt idx="17">
                  <c:v>4.9975328018286556</c:v>
                </c:pt>
                <c:pt idx="18">
                  <c:v>4.9605735065723886</c:v>
                </c:pt>
                <c:pt idx="19">
                  <c:v>4.8795838096937363</c:v>
                </c:pt>
                <c:pt idx="20">
                  <c:v>4.7552825814757673</c:v>
                </c:pt>
                <c:pt idx="21">
                  <c:v>4.5887731284199074</c:v>
                </c:pt>
                <c:pt idx="22">
                  <c:v>4.3815334002193174</c:v>
                </c:pt>
                <c:pt idx="23">
                  <c:v>4.1354028713728077</c:v>
                </c:pt>
                <c:pt idx="24">
                  <c:v>3.852566213878942</c:v>
                </c:pt>
                <c:pt idx="25">
                  <c:v>3.5355339059327346</c:v>
                </c:pt>
                <c:pt idx="26">
                  <c:v>3.1871199487434509</c:v>
                </c:pt>
                <c:pt idx="27">
                  <c:v>2.8104168892606456</c:v>
                </c:pt>
                <c:pt idx="28">
                  <c:v>2.4087683705085721</c:v>
                </c:pt>
                <c:pt idx="29">
                  <c:v>1.985739453173899</c:v>
                </c:pt>
                <c:pt idx="30">
                  <c:v>1.5450849718747321</c:v>
                </c:pt>
                <c:pt idx="31">
                  <c:v>1.0907162069827081</c:v>
                </c:pt>
                <c:pt idx="32">
                  <c:v>0.62666616782151596</c:v>
                </c:pt>
                <c:pt idx="33">
                  <c:v>0.15705379539063469</c:v>
                </c:pt>
                <c:pt idx="34">
                  <c:v>-0.31395259764657374</c:v>
                </c:pt>
                <c:pt idx="35">
                  <c:v>-0.78217232520116187</c:v>
                </c:pt>
                <c:pt idx="36">
                  <c:v>-1.2434494358242816</c:v>
                </c:pt>
                <c:pt idx="37">
                  <c:v>-1.6936896012264637</c:v>
                </c:pt>
                <c:pt idx="38">
                  <c:v>-2.1288964578253755</c:v>
                </c:pt>
                <c:pt idx="39">
                  <c:v>-2.5452070787518641</c:v>
                </c:pt>
                <c:pt idx="40">
                  <c:v>-2.9389262614623792</c:v>
                </c:pt>
                <c:pt idx="41">
                  <c:v>-3.3065593266182622</c:v>
                </c:pt>
                <c:pt idx="42">
                  <c:v>-3.6448431371070629</c:v>
                </c:pt>
                <c:pt idx="43">
                  <c:v>-3.9507750618784572</c:v>
                </c:pt>
                <c:pt idx="44">
                  <c:v>-4.2216396275100809</c:v>
                </c:pt>
                <c:pt idx="45">
                  <c:v>-4.4550326209418429</c:v>
                </c:pt>
                <c:pt idx="46">
                  <c:v>-4.6488824294412607</c:v>
                </c:pt>
                <c:pt idx="47">
                  <c:v>-4.801468428384724</c:v>
                </c:pt>
                <c:pt idx="48">
                  <c:v>-4.911436253643445</c:v>
                </c:pt>
                <c:pt idx="49">
                  <c:v>-4.9778098230153995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E30-4015-B823-6D338EC004C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1.5000000000000013E-3</c:v>
                </c:pt>
                <c:pt idx="2">
                  <c:v>3.0000000000000027E-3</c:v>
                </c:pt>
                <c:pt idx="3">
                  <c:v>4.5000000000000014E-3</c:v>
                </c:pt>
                <c:pt idx="4">
                  <c:v>6.0000000000000062E-3</c:v>
                </c:pt>
                <c:pt idx="5">
                  <c:v>7.5000000000000093E-3</c:v>
                </c:pt>
                <c:pt idx="6">
                  <c:v>9.0000000000000028E-3</c:v>
                </c:pt>
                <c:pt idx="7">
                  <c:v>1.0499999999999987E-2</c:v>
                </c:pt>
                <c:pt idx="8">
                  <c:v>1.1999999999999999E-2</c:v>
                </c:pt>
                <c:pt idx="9">
                  <c:v>1.3499999999999998E-2</c:v>
                </c:pt>
                <c:pt idx="10">
                  <c:v>1.4999999999999998E-2</c:v>
                </c:pt>
                <c:pt idx="11">
                  <c:v>1.6499999999999997E-2</c:v>
                </c:pt>
                <c:pt idx="12">
                  <c:v>1.7999999999999999E-2</c:v>
                </c:pt>
                <c:pt idx="13">
                  <c:v>1.9500000000000024E-2</c:v>
                </c:pt>
                <c:pt idx="14">
                  <c:v>2.1000000000000012E-2</c:v>
                </c:pt>
                <c:pt idx="15">
                  <c:v>2.2500000000000006E-2</c:v>
                </c:pt>
                <c:pt idx="16">
                  <c:v>2.4000000000000011E-2</c:v>
                </c:pt>
                <c:pt idx="17">
                  <c:v>2.5500000000000005E-2</c:v>
                </c:pt>
                <c:pt idx="18">
                  <c:v>2.7000000000000041E-2</c:v>
                </c:pt>
                <c:pt idx="19">
                  <c:v>2.8500000000000008E-2</c:v>
                </c:pt>
                <c:pt idx="20">
                  <c:v>3.0000000000000016E-2</c:v>
                </c:pt>
                <c:pt idx="21">
                  <c:v>3.1500000000000014E-2</c:v>
                </c:pt>
                <c:pt idx="22">
                  <c:v>3.3000000000000008E-2</c:v>
                </c:pt>
                <c:pt idx="23">
                  <c:v>3.450000000000001E-2</c:v>
                </c:pt>
                <c:pt idx="24">
                  <c:v>3.6000000000000011E-2</c:v>
                </c:pt>
                <c:pt idx="25">
                  <c:v>3.7500000000000012E-2</c:v>
                </c:pt>
                <c:pt idx="26">
                  <c:v>3.9000000000000014E-2</c:v>
                </c:pt>
                <c:pt idx="27">
                  <c:v>4.0500000000000022E-2</c:v>
                </c:pt>
                <c:pt idx="28">
                  <c:v>4.2000000000000023E-2</c:v>
                </c:pt>
                <c:pt idx="29">
                  <c:v>4.3500000000000018E-2</c:v>
                </c:pt>
                <c:pt idx="30">
                  <c:v>4.5000000000000033E-2</c:v>
                </c:pt>
                <c:pt idx="31">
                  <c:v>4.650000000000002E-2</c:v>
                </c:pt>
                <c:pt idx="32">
                  <c:v>4.8000000000000022E-2</c:v>
                </c:pt>
                <c:pt idx="33">
                  <c:v>4.9500000000000023E-2</c:v>
                </c:pt>
                <c:pt idx="34">
                  <c:v>5.1000000000000018E-2</c:v>
                </c:pt>
                <c:pt idx="35">
                  <c:v>5.2500000000000033E-2</c:v>
                </c:pt>
                <c:pt idx="36">
                  <c:v>5.4000000000000034E-2</c:v>
                </c:pt>
                <c:pt idx="37">
                  <c:v>5.5500000000000028E-2</c:v>
                </c:pt>
                <c:pt idx="38">
                  <c:v>5.7000000000000085E-2</c:v>
                </c:pt>
                <c:pt idx="39">
                  <c:v>5.8500000000000031E-2</c:v>
                </c:pt>
                <c:pt idx="40">
                  <c:v>6.0000000000000032E-2</c:v>
                </c:pt>
                <c:pt idx="41">
                  <c:v>6.1500000000000027E-2</c:v>
                </c:pt>
                <c:pt idx="42">
                  <c:v>6.3000000000000028E-2</c:v>
                </c:pt>
                <c:pt idx="43">
                  <c:v>6.450000000000003E-2</c:v>
                </c:pt>
                <c:pt idx="44">
                  <c:v>6.6000000000000031E-2</c:v>
                </c:pt>
                <c:pt idx="45">
                  <c:v>6.7500000000000032E-2</c:v>
                </c:pt>
                <c:pt idx="46">
                  <c:v>6.9000000000000034E-2</c:v>
                </c:pt>
                <c:pt idx="47">
                  <c:v>7.0500000000000035E-2</c:v>
                </c:pt>
                <c:pt idx="48">
                  <c:v>7.2000000000000092E-2</c:v>
                </c:pt>
                <c:pt idx="49">
                  <c:v>7.3500000000000038E-2</c:v>
                </c:pt>
                <c:pt idx="50">
                  <c:v>7.5000000000000039E-2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0</c:v>
                </c:pt>
                <c:pt idx="1">
                  <c:v>-0.47054156659257168</c:v>
                </c:pt>
                <c:pt idx="2">
                  <c:v>-0.93690657292862312</c:v>
                </c:pt>
                <c:pt idx="3">
                  <c:v>-1.3949555301961483</c:v>
                </c:pt>
                <c:pt idx="4">
                  <c:v>-1.84062276342339</c:v>
                </c:pt>
                <c:pt idx="5">
                  <c:v>-2.2699524986977342</c:v>
                </c:pt>
                <c:pt idx="6">
                  <c:v>-2.6791339748949832</c:v>
                </c:pt>
                <c:pt idx="7">
                  <c:v>-3.0645352682648843</c:v>
                </c:pt>
                <c:pt idx="8">
                  <c:v>-3.4227355296434427</c:v>
                </c:pt>
                <c:pt idx="9">
                  <c:v>-3.7505553481523002</c:v>
                </c:pt>
                <c:pt idx="10">
                  <c:v>-4.0450849718747355</c:v>
                </c:pt>
                <c:pt idx="11">
                  <c:v>-4.3037101350197178</c:v>
                </c:pt>
                <c:pt idx="12">
                  <c:v>-4.5241352623300841</c:v>
                </c:pt>
                <c:pt idx="13">
                  <c:v>-4.7044038447711314</c:v>
                </c:pt>
                <c:pt idx="14">
                  <c:v>-4.8429158056431545</c:v>
                </c:pt>
                <c:pt idx="15">
                  <c:v>-4.9384417029756946</c:v>
                </c:pt>
                <c:pt idx="16">
                  <c:v>-4.990133642141358</c:v>
                </c:pt>
                <c:pt idx="17">
                  <c:v>-4.9975328018286556</c:v>
                </c:pt>
                <c:pt idx="18">
                  <c:v>-4.9605735065723886</c:v>
                </c:pt>
                <c:pt idx="19">
                  <c:v>-4.8795838096937363</c:v>
                </c:pt>
                <c:pt idx="20">
                  <c:v>-4.7552825814757673</c:v>
                </c:pt>
                <c:pt idx="21">
                  <c:v>-4.5887731284199074</c:v>
                </c:pt>
                <c:pt idx="22">
                  <c:v>-4.3815334002193174</c:v>
                </c:pt>
                <c:pt idx="23">
                  <c:v>-4.1354028713728077</c:v>
                </c:pt>
                <c:pt idx="24">
                  <c:v>-3.852566213878942</c:v>
                </c:pt>
                <c:pt idx="25">
                  <c:v>-3.5355339059327346</c:v>
                </c:pt>
                <c:pt idx="26">
                  <c:v>-3.1871199487434509</c:v>
                </c:pt>
                <c:pt idx="27">
                  <c:v>-2.8104168892606456</c:v>
                </c:pt>
                <c:pt idx="28">
                  <c:v>-2.4087683705085721</c:v>
                </c:pt>
                <c:pt idx="29">
                  <c:v>-1.985739453173899</c:v>
                </c:pt>
                <c:pt idx="30">
                  <c:v>-1.5450849718747321</c:v>
                </c:pt>
                <c:pt idx="31">
                  <c:v>-1.0907162069827081</c:v>
                </c:pt>
                <c:pt idx="32">
                  <c:v>-0.62666616782151596</c:v>
                </c:pt>
                <c:pt idx="33">
                  <c:v>-0.15705379539063469</c:v>
                </c:pt>
                <c:pt idx="34">
                  <c:v>0.31395259764657374</c:v>
                </c:pt>
                <c:pt idx="35">
                  <c:v>0.78217232520116187</c:v>
                </c:pt>
                <c:pt idx="36">
                  <c:v>1.2434494358242816</c:v>
                </c:pt>
                <c:pt idx="37">
                  <c:v>1.6936896012264637</c:v>
                </c:pt>
                <c:pt idx="38">
                  <c:v>2.1288964578253755</c:v>
                </c:pt>
                <c:pt idx="39">
                  <c:v>2.5452070787518641</c:v>
                </c:pt>
                <c:pt idx="40">
                  <c:v>2.9389262614623792</c:v>
                </c:pt>
                <c:pt idx="41">
                  <c:v>3.3065593266182622</c:v>
                </c:pt>
                <c:pt idx="42">
                  <c:v>3.6448431371070629</c:v>
                </c:pt>
                <c:pt idx="43">
                  <c:v>3.9507750618784572</c:v>
                </c:pt>
                <c:pt idx="44">
                  <c:v>4.2216396275100809</c:v>
                </c:pt>
                <c:pt idx="45">
                  <c:v>4.4550326209418429</c:v>
                </c:pt>
                <c:pt idx="46">
                  <c:v>4.6488824294412607</c:v>
                </c:pt>
                <c:pt idx="47">
                  <c:v>4.801468428384724</c:v>
                </c:pt>
                <c:pt idx="48">
                  <c:v>4.911436253643445</c:v>
                </c:pt>
                <c:pt idx="49">
                  <c:v>4.9778098230153995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E30-4015-B823-6D338EC00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8757968"/>
        <c:axId val="1058754704"/>
      </c:lineChart>
      <c:catAx>
        <c:axId val="105875796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58754704"/>
        <c:crosses val="autoZero"/>
        <c:auto val="1"/>
        <c:lblAlgn val="ctr"/>
        <c:lblOffset val="100"/>
        <c:noMultiLvlLbl val="1"/>
      </c:catAx>
      <c:valAx>
        <c:axId val="105875470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58757968"/>
        <c:crosses val="autoZero"/>
        <c:crossBetween val="between"/>
      </c:valAx>
      <c:spPr>
        <a:noFill/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305263184871386"/>
          <c:w val="0.92203610225157762"/>
          <c:h val="0.88309722655073764"/>
        </c:manualLayout>
      </c:layout>
      <c:lineChart>
        <c:grouping val="standard"/>
        <c:varyColors val="1"/>
        <c:ser>
          <c:idx val="2"/>
          <c:order val="2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2.5000000000000018E-3</c:v>
                </c:pt>
                <c:pt idx="2">
                  <c:v>5.0000000000000036E-3</c:v>
                </c:pt>
                <c:pt idx="3">
                  <c:v>7.5000000000000058E-3</c:v>
                </c:pt>
                <c:pt idx="4">
                  <c:v>1.0000000000000005E-2</c:v>
                </c:pt>
                <c:pt idx="5">
                  <c:v>1.2500000000000001E-2</c:v>
                </c:pt>
                <c:pt idx="6">
                  <c:v>1.5000000000000001E-2</c:v>
                </c:pt>
                <c:pt idx="7">
                  <c:v>1.7500000000000005E-2</c:v>
                </c:pt>
                <c:pt idx="8">
                  <c:v>2.0000000000000011E-2</c:v>
                </c:pt>
                <c:pt idx="9">
                  <c:v>2.2500000000000006E-2</c:v>
                </c:pt>
                <c:pt idx="10">
                  <c:v>2.4999999999999998E-2</c:v>
                </c:pt>
                <c:pt idx="11">
                  <c:v>2.7500000000000011E-2</c:v>
                </c:pt>
                <c:pt idx="12">
                  <c:v>2.9999999999999995E-2</c:v>
                </c:pt>
                <c:pt idx="13">
                  <c:v>3.2500000000000001E-2</c:v>
                </c:pt>
                <c:pt idx="14">
                  <c:v>3.4999999999999996E-2</c:v>
                </c:pt>
                <c:pt idx="15">
                  <c:v>3.7500000000000006E-2</c:v>
                </c:pt>
                <c:pt idx="16">
                  <c:v>4.0000000000000022E-2</c:v>
                </c:pt>
                <c:pt idx="17">
                  <c:v>4.2500000000000003E-2</c:v>
                </c:pt>
                <c:pt idx="18">
                  <c:v>4.5000000000000012E-2</c:v>
                </c:pt>
                <c:pt idx="19">
                  <c:v>4.7500000000000014E-2</c:v>
                </c:pt>
                <c:pt idx="20">
                  <c:v>5.0000000000000024E-2</c:v>
                </c:pt>
                <c:pt idx="21">
                  <c:v>5.2500000000000012E-2</c:v>
                </c:pt>
                <c:pt idx="22">
                  <c:v>5.5000000000000014E-2</c:v>
                </c:pt>
                <c:pt idx="23">
                  <c:v>5.7500000000000023E-2</c:v>
                </c:pt>
                <c:pt idx="24">
                  <c:v>6.0000000000000032E-2</c:v>
                </c:pt>
                <c:pt idx="25">
                  <c:v>6.2500000000000014E-2</c:v>
                </c:pt>
                <c:pt idx="26">
                  <c:v>6.500000000000003E-2</c:v>
                </c:pt>
                <c:pt idx="27">
                  <c:v>6.7500000000000032E-2</c:v>
                </c:pt>
                <c:pt idx="28">
                  <c:v>7.0000000000000021E-2</c:v>
                </c:pt>
                <c:pt idx="29">
                  <c:v>7.2500000000000023E-2</c:v>
                </c:pt>
                <c:pt idx="30">
                  <c:v>7.5000000000000039E-2</c:v>
                </c:pt>
                <c:pt idx="31">
                  <c:v>7.7500000000000083E-2</c:v>
                </c:pt>
                <c:pt idx="32">
                  <c:v>8.0000000000000043E-2</c:v>
                </c:pt>
                <c:pt idx="33">
                  <c:v>8.2500000000000046E-2</c:v>
                </c:pt>
                <c:pt idx="34">
                  <c:v>8.5000000000000048E-2</c:v>
                </c:pt>
                <c:pt idx="35">
                  <c:v>8.7500000000000064E-2</c:v>
                </c:pt>
                <c:pt idx="36">
                  <c:v>9.0000000000000066E-2</c:v>
                </c:pt>
                <c:pt idx="37">
                  <c:v>9.2500000000000041E-2</c:v>
                </c:pt>
                <c:pt idx="38">
                  <c:v>9.5000000000000043E-2</c:v>
                </c:pt>
                <c:pt idx="39">
                  <c:v>9.7500000000000045E-2</c:v>
                </c:pt>
                <c:pt idx="40">
                  <c:v>0.10000000000000006</c:v>
                </c:pt>
                <c:pt idx="41">
                  <c:v>0.10250000000000006</c:v>
                </c:pt>
                <c:pt idx="42">
                  <c:v>0.10500000000000009</c:v>
                </c:pt>
                <c:pt idx="43">
                  <c:v>0.10750000000000011</c:v>
                </c:pt>
                <c:pt idx="44">
                  <c:v>0.11000000000000006</c:v>
                </c:pt>
                <c:pt idx="45">
                  <c:v>0.11250000000000006</c:v>
                </c:pt>
                <c:pt idx="46">
                  <c:v>0.11500000000000006</c:v>
                </c:pt>
                <c:pt idx="47">
                  <c:v>0.11750000000000006</c:v>
                </c:pt>
                <c:pt idx="48">
                  <c:v>0.12000000000000006</c:v>
                </c:pt>
                <c:pt idx="49">
                  <c:v>0.12250000000000009</c:v>
                </c:pt>
                <c:pt idx="50">
                  <c:v>0.12500000000000006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0</c:v>
                </c:pt>
                <c:pt idx="1">
                  <c:v>0.78217232520115387</c:v>
                </c:pt>
                <c:pt idx="2">
                  <c:v>1.5450849718747379</c:v>
                </c:pt>
                <c:pt idx="3">
                  <c:v>2.2699524986977342</c:v>
                </c:pt>
                <c:pt idx="4">
                  <c:v>2.9389262614623686</c:v>
                </c:pt>
                <c:pt idx="5">
                  <c:v>3.5355339059327382</c:v>
                </c:pt>
                <c:pt idx="6">
                  <c:v>4.0450849718747355</c:v>
                </c:pt>
                <c:pt idx="7">
                  <c:v>4.4550326209418394</c:v>
                </c:pt>
                <c:pt idx="8">
                  <c:v>4.7552825814757673</c:v>
                </c:pt>
                <c:pt idx="9">
                  <c:v>4.9384417029756928</c:v>
                </c:pt>
                <c:pt idx="10">
                  <c:v>5</c:v>
                </c:pt>
                <c:pt idx="11">
                  <c:v>4.9384417029756928</c:v>
                </c:pt>
                <c:pt idx="12">
                  <c:v>4.7552825814757682</c:v>
                </c:pt>
                <c:pt idx="13">
                  <c:v>4.4550326209418403</c:v>
                </c:pt>
                <c:pt idx="14">
                  <c:v>4.0450849718747355</c:v>
                </c:pt>
                <c:pt idx="15">
                  <c:v>3.5355339059327382</c:v>
                </c:pt>
                <c:pt idx="16">
                  <c:v>2.938926261462369</c:v>
                </c:pt>
                <c:pt idx="17">
                  <c:v>2.2699524986977342</c:v>
                </c:pt>
                <c:pt idx="18">
                  <c:v>1.5450849718747361</c:v>
                </c:pt>
                <c:pt idx="19">
                  <c:v>0.7821723252011521</c:v>
                </c:pt>
                <c:pt idx="20">
                  <c:v>-1.6078718217960096E-15</c:v>
                </c:pt>
                <c:pt idx="21">
                  <c:v>-0.78217232520115765</c:v>
                </c:pt>
                <c:pt idx="22">
                  <c:v>-1.5450849718747415</c:v>
                </c:pt>
                <c:pt idx="23">
                  <c:v>-2.2699524986977382</c:v>
                </c:pt>
                <c:pt idx="24">
                  <c:v>-2.9389262614623743</c:v>
                </c:pt>
                <c:pt idx="25">
                  <c:v>-3.53553390593274</c:v>
                </c:pt>
                <c:pt idx="26">
                  <c:v>-4.0450849718747364</c:v>
                </c:pt>
                <c:pt idx="27">
                  <c:v>-4.4550326209418412</c:v>
                </c:pt>
                <c:pt idx="28">
                  <c:v>-4.7552825814757691</c:v>
                </c:pt>
                <c:pt idx="29">
                  <c:v>-4.9384417029756937</c:v>
                </c:pt>
                <c:pt idx="30">
                  <c:v>-5</c:v>
                </c:pt>
                <c:pt idx="31">
                  <c:v>-4.938441702975692</c:v>
                </c:pt>
                <c:pt idx="32">
                  <c:v>-4.7552825814757664</c:v>
                </c:pt>
                <c:pt idx="33">
                  <c:v>-4.4550326209418394</c:v>
                </c:pt>
                <c:pt idx="34">
                  <c:v>-4.0450849718747284</c:v>
                </c:pt>
                <c:pt idx="35">
                  <c:v>-3.5355339059327289</c:v>
                </c:pt>
                <c:pt idx="36">
                  <c:v>-2.9389262614623592</c:v>
                </c:pt>
                <c:pt idx="37">
                  <c:v>-2.2699524986977231</c:v>
                </c:pt>
                <c:pt idx="38">
                  <c:v>-1.5450849718747266</c:v>
                </c:pt>
                <c:pt idx="39">
                  <c:v>-0.78217232520114199</c:v>
                </c:pt>
                <c:pt idx="40">
                  <c:v>1.2097527840593292E-14</c:v>
                </c:pt>
                <c:pt idx="41">
                  <c:v>0.78217232520116586</c:v>
                </c:pt>
                <c:pt idx="42">
                  <c:v>1.5450849718747537</c:v>
                </c:pt>
                <c:pt idx="43">
                  <c:v>2.2699524986977488</c:v>
                </c:pt>
                <c:pt idx="44">
                  <c:v>2.9389262614623815</c:v>
                </c:pt>
                <c:pt idx="45">
                  <c:v>3.5355339059327489</c:v>
                </c:pt>
                <c:pt idx="46">
                  <c:v>4.0450849718747435</c:v>
                </c:pt>
                <c:pt idx="47">
                  <c:v>4.4550326209418474</c:v>
                </c:pt>
                <c:pt idx="48">
                  <c:v>4.7552825814757744</c:v>
                </c:pt>
                <c:pt idx="49">
                  <c:v>4.9384417029756964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1DD-42C2-A861-FC4523D93B19}"/>
            </c:ext>
          </c:extLst>
        </c:ser>
        <c:ser>
          <c:idx val="3"/>
          <c:order val="3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2.5000000000000018E-3</c:v>
                </c:pt>
                <c:pt idx="2">
                  <c:v>5.0000000000000036E-3</c:v>
                </c:pt>
                <c:pt idx="3">
                  <c:v>7.5000000000000058E-3</c:v>
                </c:pt>
                <c:pt idx="4">
                  <c:v>1.0000000000000005E-2</c:v>
                </c:pt>
                <c:pt idx="5">
                  <c:v>1.2500000000000001E-2</c:v>
                </c:pt>
                <c:pt idx="6">
                  <c:v>1.5000000000000001E-2</c:v>
                </c:pt>
                <c:pt idx="7">
                  <c:v>1.7500000000000005E-2</c:v>
                </c:pt>
                <c:pt idx="8">
                  <c:v>2.0000000000000011E-2</c:v>
                </c:pt>
                <c:pt idx="9">
                  <c:v>2.2500000000000006E-2</c:v>
                </c:pt>
                <c:pt idx="10">
                  <c:v>2.4999999999999998E-2</c:v>
                </c:pt>
                <c:pt idx="11">
                  <c:v>2.7500000000000011E-2</c:v>
                </c:pt>
                <c:pt idx="12">
                  <c:v>2.9999999999999995E-2</c:v>
                </c:pt>
                <c:pt idx="13">
                  <c:v>3.2500000000000001E-2</c:v>
                </c:pt>
                <c:pt idx="14">
                  <c:v>3.4999999999999996E-2</c:v>
                </c:pt>
                <c:pt idx="15">
                  <c:v>3.7500000000000006E-2</c:v>
                </c:pt>
                <c:pt idx="16">
                  <c:v>4.0000000000000022E-2</c:v>
                </c:pt>
                <c:pt idx="17">
                  <c:v>4.2500000000000003E-2</c:v>
                </c:pt>
                <c:pt idx="18">
                  <c:v>4.5000000000000012E-2</c:v>
                </c:pt>
                <c:pt idx="19">
                  <c:v>4.7500000000000014E-2</c:v>
                </c:pt>
                <c:pt idx="20">
                  <c:v>5.0000000000000024E-2</c:v>
                </c:pt>
                <c:pt idx="21">
                  <c:v>5.2500000000000012E-2</c:v>
                </c:pt>
                <c:pt idx="22">
                  <c:v>5.5000000000000014E-2</c:v>
                </c:pt>
                <c:pt idx="23">
                  <c:v>5.7500000000000023E-2</c:v>
                </c:pt>
                <c:pt idx="24">
                  <c:v>6.0000000000000032E-2</c:v>
                </c:pt>
                <c:pt idx="25">
                  <c:v>6.2500000000000014E-2</c:v>
                </c:pt>
                <c:pt idx="26">
                  <c:v>6.500000000000003E-2</c:v>
                </c:pt>
                <c:pt idx="27">
                  <c:v>6.7500000000000032E-2</c:v>
                </c:pt>
                <c:pt idx="28">
                  <c:v>7.0000000000000021E-2</c:v>
                </c:pt>
                <c:pt idx="29">
                  <c:v>7.2500000000000023E-2</c:v>
                </c:pt>
                <c:pt idx="30">
                  <c:v>7.5000000000000039E-2</c:v>
                </c:pt>
                <c:pt idx="31">
                  <c:v>7.7500000000000083E-2</c:v>
                </c:pt>
                <c:pt idx="32">
                  <c:v>8.0000000000000043E-2</c:v>
                </c:pt>
                <c:pt idx="33">
                  <c:v>8.2500000000000046E-2</c:v>
                </c:pt>
                <c:pt idx="34">
                  <c:v>8.5000000000000048E-2</c:v>
                </c:pt>
                <c:pt idx="35">
                  <c:v>8.7500000000000064E-2</c:v>
                </c:pt>
                <c:pt idx="36">
                  <c:v>9.0000000000000066E-2</c:v>
                </c:pt>
                <c:pt idx="37">
                  <c:v>9.2500000000000041E-2</c:v>
                </c:pt>
                <c:pt idx="38">
                  <c:v>9.5000000000000043E-2</c:v>
                </c:pt>
                <c:pt idx="39">
                  <c:v>9.7500000000000045E-2</c:v>
                </c:pt>
                <c:pt idx="40">
                  <c:v>0.10000000000000006</c:v>
                </c:pt>
                <c:pt idx="41">
                  <c:v>0.10250000000000006</c:v>
                </c:pt>
                <c:pt idx="42">
                  <c:v>0.10500000000000009</c:v>
                </c:pt>
                <c:pt idx="43">
                  <c:v>0.10750000000000011</c:v>
                </c:pt>
                <c:pt idx="44">
                  <c:v>0.11000000000000006</c:v>
                </c:pt>
                <c:pt idx="45">
                  <c:v>0.11250000000000006</c:v>
                </c:pt>
                <c:pt idx="46">
                  <c:v>0.11500000000000006</c:v>
                </c:pt>
                <c:pt idx="47">
                  <c:v>0.11750000000000006</c:v>
                </c:pt>
                <c:pt idx="48">
                  <c:v>0.12000000000000006</c:v>
                </c:pt>
                <c:pt idx="49">
                  <c:v>0.12250000000000009</c:v>
                </c:pt>
                <c:pt idx="50">
                  <c:v>0.12500000000000006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0</c:v>
                </c:pt>
                <c:pt idx="1">
                  <c:v>-0.78217232520115387</c:v>
                </c:pt>
                <c:pt idx="2">
                  <c:v>-1.5450849718747379</c:v>
                </c:pt>
                <c:pt idx="3">
                  <c:v>-2.2699524986977342</c:v>
                </c:pt>
                <c:pt idx="4">
                  <c:v>-2.9389262614623686</c:v>
                </c:pt>
                <c:pt idx="5">
                  <c:v>-3.5355339059327382</c:v>
                </c:pt>
                <c:pt idx="6">
                  <c:v>-4.0450849718747355</c:v>
                </c:pt>
                <c:pt idx="7">
                  <c:v>-4.4550326209418394</c:v>
                </c:pt>
                <c:pt idx="8">
                  <c:v>-4.7552825814757673</c:v>
                </c:pt>
                <c:pt idx="9">
                  <c:v>-4.9384417029756928</c:v>
                </c:pt>
                <c:pt idx="10">
                  <c:v>-5</c:v>
                </c:pt>
                <c:pt idx="11">
                  <c:v>-4.9384417029756928</c:v>
                </c:pt>
                <c:pt idx="12">
                  <c:v>-4.7552825814757682</c:v>
                </c:pt>
                <c:pt idx="13">
                  <c:v>-4.4550326209418403</c:v>
                </c:pt>
                <c:pt idx="14">
                  <c:v>-4.0450849718747355</c:v>
                </c:pt>
                <c:pt idx="15">
                  <c:v>-3.5355339059327382</c:v>
                </c:pt>
                <c:pt idx="16">
                  <c:v>-2.938926261462369</c:v>
                </c:pt>
                <c:pt idx="17">
                  <c:v>-2.2699524986977342</c:v>
                </c:pt>
                <c:pt idx="18">
                  <c:v>-1.5450849718747361</c:v>
                </c:pt>
                <c:pt idx="19">
                  <c:v>-0.7821723252011521</c:v>
                </c:pt>
                <c:pt idx="20">
                  <c:v>1.6078718217960096E-15</c:v>
                </c:pt>
                <c:pt idx="21">
                  <c:v>0.78217232520115765</c:v>
                </c:pt>
                <c:pt idx="22">
                  <c:v>1.5450849718747415</c:v>
                </c:pt>
                <c:pt idx="23">
                  <c:v>2.2699524986977382</c:v>
                </c:pt>
                <c:pt idx="24">
                  <c:v>2.9389262614623743</c:v>
                </c:pt>
                <c:pt idx="25">
                  <c:v>3.53553390593274</c:v>
                </c:pt>
                <c:pt idx="26">
                  <c:v>4.0450849718747364</c:v>
                </c:pt>
                <c:pt idx="27">
                  <c:v>4.4550326209418412</c:v>
                </c:pt>
                <c:pt idx="28">
                  <c:v>4.7552825814757691</c:v>
                </c:pt>
                <c:pt idx="29">
                  <c:v>4.9384417029756937</c:v>
                </c:pt>
                <c:pt idx="30">
                  <c:v>5</c:v>
                </c:pt>
                <c:pt idx="31">
                  <c:v>4.938441702975692</c:v>
                </c:pt>
                <c:pt idx="32">
                  <c:v>4.7552825814757664</c:v>
                </c:pt>
                <c:pt idx="33">
                  <c:v>4.4550326209418394</c:v>
                </c:pt>
                <c:pt idx="34">
                  <c:v>4.0450849718747284</c:v>
                </c:pt>
                <c:pt idx="35">
                  <c:v>3.5355339059327289</c:v>
                </c:pt>
                <c:pt idx="36">
                  <c:v>2.9389262614623592</c:v>
                </c:pt>
                <c:pt idx="37">
                  <c:v>2.2699524986977231</c:v>
                </c:pt>
                <c:pt idx="38">
                  <c:v>1.5450849718747266</c:v>
                </c:pt>
                <c:pt idx="39">
                  <c:v>0.78217232520114199</c:v>
                </c:pt>
                <c:pt idx="40">
                  <c:v>-1.2097527840593292E-14</c:v>
                </c:pt>
                <c:pt idx="41">
                  <c:v>-0.78217232520116586</c:v>
                </c:pt>
                <c:pt idx="42">
                  <c:v>-1.5450849718747537</c:v>
                </c:pt>
                <c:pt idx="43">
                  <c:v>-2.2699524986977488</c:v>
                </c:pt>
                <c:pt idx="44">
                  <c:v>-2.9389262614623815</c:v>
                </c:pt>
                <c:pt idx="45">
                  <c:v>-3.5355339059327489</c:v>
                </c:pt>
                <c:pt idx="46">
                  <c:v>-4.0450849718747435</c:v>
                </c:pt>
                <c:pt idx="47">
                  <c:v>-4.4550326209418474</c:v>
                </c:pt>
                <c:pt idx="48">
                  <c:v>-4.7552825814757744</c:v>
                </c:pt>
                <c:pt idx="49">
                  <c:v>-4.9384417029756964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1DD-42C2-A861-FC4523D93B19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2.5000000000000018E-3</c:v>
                </c:pt>
                <c:pt idx="2">
                  <c:v>5.0000000000000036E-3</c:v>
                </c:pt>
                <c:pt idx="3">
                  <c:v>7.5000000000000058E-3</c:v>
                </c:pt>
                <c:pt idx="4">
                  <c:v>1.0000000000000005E-2</c:v>
                </c:pt>
                <c:pt idx="5">
                  <c:v>1.2500000000000001E-2</c:v>
                </c:pt>
                <c:pt idx="6">
                  <c:v>1.5000000000000001E-2</c:v>
                </c:pt>
                <c:pt idx="7">
                  <c:v>1.7500000000000005E-2</c:v>
                </c:pt>
                <c:pt idx="8">
                  <c:v>2.0000000000000011E-2</c:v>
                </c:pt>
                <c:pt idx="9">
                  <c:v>2.2500000000000006E-2</c:v>
                </c:pt>
                <c:pt idx="10">
                  <c:v>2.4999999999999998E-2</c:v>
                </c:pt>
                <c:pt idx="11">
                  <c:v>2.7500000000000011E-2</c:v>
                </c:pt>
                <c:pt idx="12">
                  <c:v>2.9999999999999995E-2</c:v>
                </c:pt>
                <c:pt idx="13">
                  <c:v>3.2500000000000001E-2</c:v>
                </c:pt>
                <c:pt idx="14">
                  <c:v>3.4999999999999996E-2</c:v>
                </c:pt>
                <c:pt idx="15">
                  <c:v>3.7500000000000006E-2</c:v>
                </c:pt>
                <c:pt idx="16">
                  <c:v>4.0000000000000022E-2</c:v>
                </c:pt>
                <c:pt idx="17">
                  <c:v>4.2500000000000003E-2</c:v>
                </c:pt>
                <c:pt idx="18">
                  <c:v>4.5000000000000012E-2</c:v>
                </c:pt>
                <c:pt idx="19">
                  <c:v>4.7500000000000014E-2</c:v>
                </c:pt>
                <c:pt idx="20">
                  <c:v>5.0000000000000024E-2</c:v>
                </c:pt>
                <c:pt idx="21">
                  <c:v>5.2500000000000012E-2</c:v>
                </c:pt>
                <c:pt idx="22">
                  <c:v>5.5000000000000014E-2</c:v>
                </c:pt>
                <c:pt idx="23">
                  <c:v>5.7500000000000023E-2</c:v>
                </c:pt>
                <c:pt idx="24">
                  <c:v>6.0000000000000032E-2</c:v>
                </c:pt>
                <c:pt idx="25">
                  <c:v>6.2500000000000014E-2</c:v>
                </c:pt>
                <c:pt idx="26">
                  <c:v>6.500000000000003E-2</c:v>
                </c:pt>
                <c:pt idx="27">
                  <c:v>6.7500000000000032E-2</c:v>
                </c:pt>
                <c:pt idx="28">
                  <c:v>7.0000000000000021E-2</c:v>
                </c:pt>
                <c:pt idx="29">
                  <c:v>7.2500000000000023E-2</c:v>
                </c:pt>
                <c:pt idx="30">
                  <c:v>7.5000000000000039E-2</c:v>
                </c:pt>
                <c:pt idx="31">
                  <c:v>7.7500000000000083E-2</c:v>
                </c:pt>
                <c:pt idx="32">
                  <c:v>8.0000000000000043E-2</c:v>
                </c:pt>
                <c:pt idx="33">
                  <c:v>8.2500000000000046E-2</c:v>
                </c:pt>
                <c:pt idx="34">
                  <c:v>8.5000000000000048E-2</c:v>
                </c:pt>
                <c:pt idx="35">
                  <c:v>8.7500000000000064E-2</c:v>
                </c:pt>
                <c:pt idx="36">
                  <c:v>9.0000000000000066E-2</c:v>
                </c:pt>
                <c:pt idx="37">
                  <c:v>9.2500000000000041E-2</c:v>
                </c:pt>
                <c:pt idx="38">
                  <c:v>9.5000000000000043E-2</c:v>
                </c:pt>
                <c:pt idx="39">
                  <c:v>9.7500000000000045E-2</c:v>
                </c:pt>
                <c:pt idx="40">
                  <c:v>0.10000000000000006</c:v>
                </c:pt>
                <c:pt idx="41">
                  <c:v>0.10250000000000006</c:v>
                </c:pt>
                <c:pt idx="42">
                  <c:v>0.10500000000000009</c:v>
                </c:pt>
                <c:pt idx="43">
                  <c:v>0.10750000000000011</c:v>
                </c:pt>
                <c:pt idx="44">
                  <c:v>0.11000000000000006</c:v>
                </c:pt>
                <c:pt idx="45">
                  <c:v>0.11250000000000006</c:v>
                </c:pt>
                <c:pt idx="46">
                  <c:v>0.11500000000000006</c:v>
                </c:pt>
                <c:pt idx="47">
                  <c:v>0.11750000000000006</c:v>
                </c:pt>
                <c:pt idx="48">
                  <c:v>0.12000000000000006</c:v>
                </c:pt>
                <c:pt idx="49">
                  <c:v>0.12250000000000009</c:v>
                </c:pt>
                <c:pt idx="50">
                  <c:v>0.12500000000000006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0</c:v>
                </c:pt>
                <c:pt idx="1">
                  <c:v>0.78217232520115387</c:v>
                </c:pt>
                <c:pt idx="2">
                  <c:v>1.5450849718747379</c:v>
                </c:pt>
                <c:pt idx="3">
                  <c:v>2.2699524986977342</c:v>
                </c:pt>
                <c:pt idx="4">
                  <c:v>2.9389262614623686</c:v>
                </c:pt>
                <c:pt idx="5">
                  <c:v>3.5355339059327382</c:v>
                </c:pt>
                <c:pt idx="6">
                  <c:v>4.0450849718747355</c:v>
                </c:pt>
                <c:pt idx="7">
                  <c:v>4.4550326209418394</c:v>
                </c:pt>
                <c:pt idx="8">
                  <c:v>4.7552825814757673</c:v>
                </c:pt>
                <c:pt idx="9">
                  <c:v>4.9384417029756928</c:v>
                </c:pt>
                <c:pt idx="10">
                  <c:v>5</c:v>
                </c:pt>
                <c:pt idx="11">
                  <c:v>4.9384417029756928</c:v>
                </c:pt>
                <c:pt idx="12">
                  <c:v>4.7552825814757682</c:v>
                </c:pt>
                <c:pt idx="13">
                  <c:v>4.4550326209418403</c:v>
                </c:pt>
                <c:pt idx="14">
                  <c:v>4.0450849718747355</c:v>
                </c:pt>
                <c:pt idx="15">
                  <c:v>3.5355339059327382</c:v>
                </c:pt>
                <c:pt idx="16">
                  <c:v>2.938926261462369</c:v>
                </c:pt>
                <c:pt idx="17">
                  <c:v>2.2699524986977342</c:v>
                </c:pt>
                <c:pt idx="18">
                  <c:v>1.5450849718747361</c:v>
                </c:pt>
                <c:pt idx="19">
                  <c:v>0.7821723252011521</c:v>
                </c:pt>
                <c:pt idx="20">
                  <c:v>-1.6078718217960096E-15</c:v>
                </c:pt>
                <c:pt idx="21">
                  <c:v>-0.78217232520115765</c:v>
                </c:pt>
                <c:pt idx="22">
                  <c:v>-1.5450849718747415</c:v>
                </c:pt>
                <c:pt idx="23">
                  <c:v>-2.2699524986977382</c:v>
                </c:pt>
                <c:pt idx="24">
                  <c:v>-2.9389262614623743</c:v>
                </c:pt>
                <c:pt idx="25">
                  <c:v>-3.53553390593274</c:v>
                </c:pt>
                <c:pt idx="26">
                  <c:v>-4.0450849718747364</c:v>
                </c:pt>
                <c:pt idx="27">
                  <c:v>-4.4550326209418412</c:v>
                </c:pt>
                <c:pt idx="28">
                  <c:v>-4.7552825814757691</c:v>
                </c:pt>
                <c:pt idx="29">
                  <c:v>-4.9384417029756937</c:v>
                </c:pt>
                <c:pt idx="30">
                  <c:v>-5</c:v>
                </c:pt>
                <c:pt idx="31">
                  <c:v>-4.938441702975692</c:v>
                </c:pt>
                <c:pt idx="32">
                  <c:v>-4.7552825814757664</c:v>
                </c:pt>
                <c:pt idx="33">
                  <c:v>-4.4550326209418394</c:v>
                </c:pt>
                <c:pt idx="34">
                  <c:v>-4.0450849718747284</c:v>
                </c:pt>
                <c:pt idx="35">
                  <c:v>-3.5355339059327289</c:v>
                </c:pt>
                <c:pt idx="36">
                  <c:v>-2.9389262614623592</c:v>
                </c:pt>
                <c:pt idx="37">
                  <c:v>-2.2699524986977231</c:v>
                </c:pt>
                <c:pt idx="38">
                  <c:v>-1.5450849718747266</c:v>
                </c:pt>
                <c:pt idx="39">
                  <c:v>-0.78217232520114199</c:v>
                </c:pt>
                <c:pt idx="40">
                  <c:v>1.2097527840593292E-14</c:v>
                </c:pt>
                <c:pt idx="41">
                  <c:v>0.78217232520116586</c:v>
                </c:pt>
                <c:pt idx="42">
                  <c:v>1.5450849718747537</c:v>
                </c:pt>
                <c:pt idx="43">
                  <c:v>2.2699524986977488</c:v>
                </c:pt>
                <c:pt idx="44">
                  <c:v>2.9389262614623815</c:v>
                </c:pt>
                <c:pt idx="45">
                  <c:v>3.5355339059327489</c:v>
                </c:pt>
                <c:pt idx="46">
                  <c:v>4.0450849718747435</c:v>
                </c:pt>
                <c:pt idx="47">
                  <c:v>4.4550326209418474</c:v>
                </c:pt>
                <c:pt idx="48">
                  <c:v>4.7552825814757744</c:v>
                </c:pt>
                <c:pt idx="49">
                  <c:v>4.9384417029756964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1DD-42C2-A861-FC4523D93B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2.5000000000000018E-3</c:v>
                </c:pt>
                <c:pt idx="2">
                  <c:v>5.0000000000000036E-3</c:v>
                </c:pt>
                <c:pt idx="3">
                  <c:v>7.5000000000000058E-3</c:v>
                </c:pt>
                <c:pt idx="4">
                  <c:v>1.0000000000000005E-2</c:v>
                </c:pt>
                <c:pt idx="5">
                  <c:v>1.2500000000000001E-2</c:v>
                </c:pt>
                <c:pt idx="6">
                  <c:v>1.5000000000000001E-2</c:v>
                </c:pt>
                <c:pt idx="7">
                  <c:v>1.7500000000000005E-2</c:v>
                </c:pt>
                <c:pt idx="8">
                  <c:v>2.0000000000000011E-2</c:v>
                </c:pt>
                <c:pt idx="9">
                  <c:v>2.2500000000000006E-2</c:v>
                </c:pt>
                <c:pt idx="10">
                  <c:v>2.4999999999999998E-2</c:v>
                </c:pt>
                <c:pt idx="11">
                  <c:v>2.7500000000000011E-2</c:v>
                </c:pt>
                <c:pt idx="12">
                  <c:v>2.9999999999999995E-2</c:v>
                </c:pt>
                <c:pt idx="13">
                  <c:v>3.2500000000000001E-2</c:v>
                </c:pt>
                <c:pt idx="14">
                  <c:v>3.4999999999999996E-2</c:v>
                </c:pt>
                <c:pt idx="15">
                  <c:v>3.7500000000000006E-2</c:v>
                </c:pt>
                <c:pt idx="16">
                  <c:v>4.0000000000000022E-2</c:v>
                </c:pt>
                <c:pt idx="17">
                  <c:v>4.2500000000000003E-2</c:v>
                </c:pt>
                <c:pt idx="18">
                  <c:v>4.5000000000000012E-2</c:v>
                </c:pt>
                <c:pt idx="19">
                  <c:v>4.7500000000000014E-2</c:v>
                </c:pt>
                <c:pt idx="20">
                  <c:v>5.0000000000000024E-2</c:v>
                </c:pt>
                <c:pt idx="21">
                  <c:v>5.2500000000000012E-2</c:v>
                </c:pt>
                <c:pt idx="22">
                  <c:v>5.5000000000000014E-2</c:v>
                </c:pt>
                <c:pt idx="23">
                  <c:v>5.7500000000000023E-2</c:v>
                </c:pt>
                <c:pt idx="24">
                  <c:v>6.0000000000000032E-2</c:v>
                </c:pt>
                <c:pt idx="25">
                  <c:v>6.2500000000000014E-2</c:v>
                </c:pt>
                <c:pt idx="26">
                  <c:v>6.500000000000003E-2</c:v>
                </c:pt>
                <c:pt idx="27">
                  <c:v>6.7500000000000032E-2</c:v>
                </c:pt>
                <c:pt idx="28">
                  <c:v>7.0000000000000021E-2</c:v>
                </c:pt>
                <c:pt idx="29">
                  <c:v>7.2500000000000023E-2</c:v>
                </c:pt>
                <c:pt idx="30">
                  <c:v>7.5000000000000039E-2</c:v>
                </c:pt>
                <c:pt idx="31">
                  <c:v>7.7500000000000083E-2</c:v>
                </c:pt>
                <c:pt idx="32">
                  <c:v>8.0000000000000043E-2</c:v>
                </c:pt>
                <c:pt idx="33">
                  <c:v>8.2500000000000046E-2</c:v>
                </c:pt>
                <c:pt idx="34">
                  <c:v>8.5000000000000048E-2</c:v>
                </c:pt>
                <c:pt idx="35">
                  <c:v>8.7500000000000064E-2</c:v>
                </c:pt>
                <c:pt idx="36">
                  <c:v>9.0000000000000066E-2</c:v>
                </c:pt>
                <c:pt idx="37">
                  <c:v>9.2500000000000041E-2</c:v>
                </c:pt>
                <c:pt idx="38">
                  <c:v>9.5000000000000043E-2</c:v>
                </c:pt>
                <c:pt idx="39">
                  <c:v>9.7500000000000045E-2</c:v>
                </c:pt>
                <c:pt idx="40">
                  <c:v>0.10000000000000006</c:v>
                </c:pt>
                <c:pt idx="41">
                  <c:v>0.10250000000000006</c:v>
                </c:pt>
                <c:pt idx="42">
                  <c:v>0.10500000000000009</c:v>
                </c:pt>
                <c:pt idx="43">
                  <c:v>0.10750000000000011</c:v>
                </c:pt>
                <c:pt idx="44">
                  <c:v>0.11000000000000006</c:v>
                </c:pt>
                <c:pt idx="45">
                  <c:v>0.11250000000000006</c:v>
                </c:pt>
                <c:pt idx="46">
                  <c:v>0.11500000000000006</c:v>
                </c:pt>
                <c:pt idx="47">
                  <c:v>0.11750000000000006</c:v>
                </c:pt>
                <c:pt idx="48">
                  <c:v>0.12000000000000006</c:v>
                </c:pt>
                <c:pt idx="49">
                  <c:v>0.12250000000000009</c:v>
                </c:pt>
                <c:pt idx="50">
                  <c:v>0.12500000000000006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0</c:v>
                </c:pt>
                <c:pt idx="1">
                  <c:v>-0.78217232520115387</c:v>
                </c:pt>
                <c:pt idx="2">
                  <c:v>-1.5450849718747379</c:v>
                </c:pt>
                <c:pt idx="3">
                  <c:v>-2.2699524986977342</c:v>
                </c:pt>
                <c:pt idx="4">
                  <c:v>-2.9389262614623686</c:v>
                </c:pt>
                <c:pt idx="5">
                  <c:v>-3.5355339059327382</c:v>
                </c:pt>
                <c:pt idx="6">
                  <c:v>-4.0450849718747355</c:v>
                </c:pt>
                <c:pt idx="7">
                  <c:v>-4.4550326209418394</c:v>
                </c:pt>
                <c:pt idx="8">
                  <c:v>-4.7552825814757673</c:v>
                </c:pt>
                <c:pt idx="9">
                  <c:v>-4.9384417029756928</c:v>
                </c:pt>
                <c:pt idx="10">
                  <c:v>-5</c:v>
                </c:pt>
                <c:pt idx="11">
                  <c:v>-4.9384417029756928</c:v>
                </c:pt>
                <c:pt idx="12">
                  <c:v>-4.7552825814757682</c:v>
                </c:pt>
                <c:pt idx="13">
                  <c:v>-4.4550326209418403</c:v>
                </c:pt>
                <c:pt idx="14">
                  <c:v>-4.0450849718747355</c:v>
                </c:pt>
                <c:pt idx="15">
                  <c:v>-3.5355339059327382</c:v>
                </c:pt>
                <c:pt idx="16">
                  <c:v>-2.938926261462369</c:v>
                </c:pt>
                <c:pt idx="17">
                  <c:v>-2.2699524986977342</c:v>
                </c:pt>
                <c:pt idx="18">
                  <c:v>-1.5450849718747361</c:v>
                </c:pt>
                <c:pt idx="19">
                  <c:v>-0.7821723252011521</c:v>
                </c:pt>
                <c:pt idx="20">
                  <c:v>1.6078718217960096E-15</c:v>
                </c:pt>
                <c:pt idx="21">
                  <c:v>0.78217232520115765</c:v>
                </c:pt>
                <c:pt idx="22">
                  <c:v>1.5450849718747415</c:v>
                </c:pt>
                <c:pt idx="23">
                  <c:v>2.2699524986977382</c:v>
                </c:pt>
                <c:pt idx="24">
                  <c:v>2.9389262614623743</c:v>
                </c:pt>
                <c:pt idx="25">
                  <c:v>3.53553390593274</c:v>
                </c:pt>
                <c:pt idx="26">
                  <c:v>4.0450849718747364</c:v>
                </c:pt>
                <c:pt idx="27">
                  <c:v>4.4550326209418412</c:v>
                </c:pt>
                <c:pt idx="28">
                  <c:v>4.7552825814757691</c:v>
                </c:pt>
                <c:pt idx="29">
                  <c:v>4.9384417029756937</c:v>
                </c:pt>
                <c:pt idx="30">
                  <c:v>5</c:v>
                </c:pt>
                <c:pt idx="31">
                  <c:v>4.938441702975692</c:v>
                </c:pt>
                <c:pt idx="32">
                  <c:v>4.7552825814757664</c:v>
                </c:pt>
                <c:pt idx="33">
                  <c:v>4.4550326209418394</c:v>
                </c:pt>
                <c:pt idx="34">
                  <c:v>4.0450849718747284</c:v>
                </c:pt>
                <c:pt idx="35">
                  <c:v>3.5355339059327289</c:v>
                </c:pt>
                <c:pt idx="36">
                  <c:v>2.9389262614623592</c:v>
                </c:pt>
                <c:pt idx="37">
                  <c:v>2.2699524986977231</c:v>
                </c:pt>
                <c:pt idx="38">
                  <c:v>1.5450849718747266</c:v>
                </c:pt>
                <c:pt idx="39">
                  <c:v>0.78217232520114199</c:v>
                </c:pt>
                <c:pt idx="40">
                  <c:v>-1.2097527840593292E-14</c:v>
                </c:pt>
                <c:pt idx="41">
                  <c:v>-0.78217232520116586</c:v>
                </c:pt>
                <c:pt idx="42">
                  <c:v>-1.5450849718747537</c:v>
                </c:pt>
                <c:pt idx="43">
                  <c:v>-2.2699524986977488</c:v>
                </c:pt>
                <c:pt idx="44">
                  <c:v>-2.9389262614623815</c:v>
                </c:pt>
                <c:pt idx="45">
                  <c:v>-3.5355339059327489</c:v>
                </c:pt>
                <c:pt idx="46">
                  <c:v>-4.0450849718747435</c:v>
                </c:pt>
                <c:pt idx="47">
                  <c:v>-4.4550326209418474</c:v>
                </c:pt>
                <c:pt idx="48">
                  <c:v>-4.7552825814757744</c:v>
                </c:pt>
                <c:pt idx="49">
                  <c:v>-4.9384417029756964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1DD-42C2-A861-FC4523D93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8849136"/>
        <c:axId val="1008848048"/>
      </c:lineChart>
      <c:catAx>
        <c:axId val="100884913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8848048"/>
        <c:crosses val="autoZero"/>
        <c:auto val="1"/>
        <c:lblAlgn val="ctr"/>
        <c:lblOffset val="100"/>
        <c:noMultiLvlLbl val="1"/>
      </c:catAx>
      <c:valAx>
        <c:axId val="100884804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08849136"/>
        <c:crosses val="autoZero"/>
        <c:crossBetween val="between"/>
      </c:valAx>
      <c:spPr>
        <a:noFill/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2368383563829505E-2"/>
          <c:w val="0.92203610225157762"/>
          <c:h val="0.88309722655073775"/>
        </c:manualLayout>
      </c:layout>
      <c:lineChart>
        <c:grouping val="standard"/>
        <c:varyColors val="1"/>
        <c:ser>
          <c:idx val="2"/>
          <c:order val="2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1.0000000000000009E-3</c:v>
                </c:pt>
                <c:pt idx="2">
                  <c:v>2.0000000000000018E-3</c:v>
                </c:pt>
                <c:pt idx="3">
                  <c:v>3.0000000000000022E-3</c:v>
                </c:pt>
                <c:pt idx="4">
                  <c:v>4.0000000000000036E-3</c:v>
                </c:pt>
                <c:pt idx="5">
                  <c:v>5.0000000000000036E-3</c:v>
                </c:pt>
                <c:pt idx="6">
                  <c:v>6.0000000000000045E-3</c:v>
                </c:pt>
                <c:pt idx="7">
                  <c:v>7.0000000000000045E-3</c:v>
                </c:pt>
                <c:pt idx="8">
                  <c:v>8.0000000000000088E-3</c:v>
                </c:pt>
                <c:pt idx="9">
                  <c:v>9.0000000000000045E-3</c:v>
                </c:pt>
                <c:pt idx="10">
                  <c:v>1.0000000000000007E-2</c:v>
                </c:pt>
                <c:pt idx="11">
                  <c:v>1.1000000000000012E-2</c:v>
                </c:pt>
                <c:pt idx="12">
                  <c:v>1.2000000000000007E-2</c:v>
                </c:pt>
                <c:pt idx="13">
                  <c:v>1.3000000000000017E-2</c:v>
                </c:pt>
                <c:pt idx="14">
                  <c:v>1.4000000000000005E-2</c:v>
                </c:pt>
                <c:pt idx="15">
                  <c:v>1.5000000000000017E-2</c:v>
                </c:pt>
                <c:pt idx="16">
                  <c:v>1.6000000000000025E-2</c:v>
                </c:pt>
                <c:pt idx="17">
                  <c:v>1.7000000000000026E-2</c:v>
                </c:pt>
                <c:pt idx="18">
                  <c:v>1.8000000000000023E-2</c:v>
                </c:pt>
                <c:pt idx="19">
                  <c:v>1.9000000000000024E-2</c:v>
                </c:pt>
                <c:pt idx="20">
                  <c:v>2.0000000000000014E-2</c:v>
                </c:pt>
                <c:pt idx="21">
                  <c:v>2.1000000000000015E-2</c:v>
                </c:pt>
                <c:pt idx="22">
                  <c:v>2.200000000000002E-2</c:v>
                </c:pt>
                <c:pt idx="23">
                  <c:v>2.3000000000000017E-2</c:v>
                </c:pt>
                <c:pt idx="24">
                  <c:v>2.4000000000000018E-2</c:v>
                </c:pt>
                <c:pt idx="25">
                  <c:v>2.5000000000000019E-2</c:v>
                </c:pt>
                <c:pt idx="26">
                  <c:v>2.600000000000002E-2</c:v>
                </c:pt>
                <c:pt idx="27">
                  <c:v>2.7000000000000041E-2</c:v>
                </c:pt>
                <c:pt idx="28">
                  <c:v>2.8000000000000021E-2</c:v>
                </c:pt>
                <c:pt idx="29">
                  <c:v>2.9000000000000022E-2</c:v>
                </c:pt>
                <c:pt idx="30">
                  <c:v>3.0000000000000047E-2</c:v>
                </c:pt>
                <c:pt idx="31">
                  <c:v>3.1000000000000048E-2</c:v>
                </c:pt>
                <c:pt idx="32">
                  <c:v>3.2000000000000049E-2</c:v>
                </c:pt>
                <c:pt idx="33">
                  <c:v>3.3000000000000029E-2</c:v>
                </c:pt>
                <c:pt idx="34">
                  <c:v>3.4000000000000051E-2</c:v>
                </c:pt>
                <c:pt idx="35">
                  <c:v>3.5000000000000052E-2</c:v>
                </c:pt>
                <c:pt idx="36">
                  <c:v>3.6000000000000053E-2</c:v>
                </c:pt>
                <c:pt idx="37">
                  <c:v>3.7000000000000061E-2</c:v>
                </c:pt>
                <c:pt idx="38">
                  <c:v>3.8000000000000048E-2</c:v>
                </c:pt>
                <c:pt idx="39">
                  <c:v>3.9000000000000049E-2</c:v>
                </c:pt>
                <c:pt idx="40">
                  <c:v>4.0000000000000036E-2</c:v>
                </c:pt>
                <c:pt idx="41">
                  <c:v>4.1000000000000029E-2</c:v>
                </c:pt>
                <c:pt idx="42">
                  <c:v>4.2000000000000037E-2</c:v>
                </c:pt>
                <c:pt idx="43">
                  <c:v>4.3000000000000031E-2</c:v>
                </c:pt>
                <c:pt idx="44">
                  <c:v>4.4000000000000039E-2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4.7000000000000076E-2</c:v>
                </c:pt>
                <c:pt idx="48">
                  <c:v>4.8000000000000043E-2</c:v>
                </c:pt>
                <c:pt idx="49">
                  <c:v>4.9000000000000078E-2</c:v>
                </c:pt>
                <c:pt idx="50">
                  <c:v>5.0000000000000072E-2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5</c:v>
                </c:pt>
                <c:pt idx="1">
                  <c:v>4.990133642141358</c:v>
                </c:pt>
                <c:pt idx="2">
                  <c:v>4.9605735065723895</c:v>
                </c:pt>
                <c:pt idx="3">
                  <c:v>4.9114362536434415</c:v>
                </c:pt>
                <c:pt idx="4">
                  <c:v>4.8429158056431545</c:v>
                </c:pt>
                <c:pt idx="5">
                  <c:v>4.7552825814757673</c:v>
                </c:pt>
                <c:pt idx="6">
                  <c:v>4.6488824294412545</c:v>
                </c:pt>
                <c:pt idx="7">
                  <c:v>4.5241352623300886</c:v>
                </c:pt>
                <c:pt idx="8">
                  <c:v>4.3815334002193183</c:v>
                </c:pt>
                <c:pt idx="9">
                  <c:v>4.2216396275100774</c:v>
                </c:pt>
                <c:pt idx="10">
                  <c:v>4.0450849718747355</c:v>
                </c:pt>
                <c:pt idx="11">
                  <c:v>3.8525662138789434</c:v>
                </c:pt>
                <c:pt idx="12">
                  <c:v>3.6448431371070571</c:v>
                </c:pt>
                <c:pt idx="13">
                  <c:v>3.4227355296434423</c:v>
                </c:pt>
                <c:pt idx="14">
                  <c:v>3.1871199487434501</c:v>
                </c:pt>
                <c:pt idx="15">
                  <c:v>2.9389262614623659</c:v>
                </c:pt>
                <c:pt idx="16">
                  <c:v>2.679133974894981</c:v>
                </c:pt>
                <c:pt idx="17">
                  <c:v>2.4087683705085738</c:v>
                </c:pt>
                <c:pt idx="18">
                  <c:v>2.1288964578253631</c:v>
                </c:pt>
                <c:pt idx="19">
                  <c:v>1.840622763423388</c:v>
                </c:pt>
                <c:pt idx="20">
                  <c:v>1.5450849718747341</c:v>
                </c:pt>
                <c:pt idx="21">
                  <c:v>1.2434494358242698</c:v>
                </c:pt>
                <c:pt idx="22">
                  <c:v>0.93690657292861923</c:v>
                </c:pt>
                <c:pt idx="23">
                  <c:v>0.62666616782151652</c:v>
                </c:pt>
                <c:pt idx="24">
                  <c:v>0.31395259764656347</c:v>
                </c:pt>
                <c:pt idx="25">
                  <c:v>-4.1346049847734846E-15</c:v>
                </c:pt>
                <c:pt idx="26">
                  <c:v>-0.31395259764657174</c:v>
                </c:pt>
                <c:pt idx="27">
                  <c:v>-0.62666616782152618</c:v>
                </c:pt>
                <c:pt idx="28">
                  <c:v>-0.93690657292862867</c:v>
                </c:pt>
                <c:pt idx="29">
                  <c:v>-1.2434494358242796</c:v>
                </c:pt>
                <c:pt idx="30">
                  <c:v>-1.5450849718747439</c:v>
                </c:pt>
                <c:pt idx="31">
                  <c:v>-1.8406227634233951</c:v>
                </c:pt>
                <c:pt idx="32">
                  <c:v>-2.1288964578253715</c:v>
                </c:pt>
                <c:pt idx="33">
                  <c:v>-2.4087683705085827</c:v>
                </c:pt>
                <c:pt idx="34">
                  <c:v>-2.6791339748949876</c:v>
                </c:pt>
                <c:pt idx="35">
                  <c:v>-2.9389262614623743</c:v>
                </c:pt>
                <c:pt idx="36">
                  <c:v>-3.1871199487434576</c:v>
                </c:pt>
                <c:pt idx="37">
                  <c:v>-3.4227355296434467</c:v>
                </c:pt>
                <c:pt idx="38">
                  <c:v>-3.6448431371070629</c:v>
                </c:pt>
                <c:pt idx="39">
                  <c:v>-3.8525662138789496</c:v>
                </c:pt>
                <c:pt idx="40">
                  <c:v>-4.045084971874739</c:v>
                </c:pt>
                <c:pt idx="41">
                  <c:v>-4.22163962751008</c:v>
                </c:pt>
                <c:pt idx="42">
                  <c:v>-4.3815334002193271</c:v>
                </c:pt>
                <c:pt idx="43">
                  <c:v>-4.5241352623300939</c:v>
                </c:pt>
                <c:pt idx="44">
                  <c:v>-4.6488824294412607</c:v>
                </c:pt>
                <c:pt idx="45">
                  <c:v>-4.7552825814757709</c:v>
                </c:pt>
                <c:pt idx="46">
                  <c:v>-4.8429158056431545</c:v>
                </c:pt>
                <c:pt idx="47">
                  <c:v>-4.911436253643445</c:v>
                </c:pt>
                <c:pt idx="48">
                  <c:v>-4.9605735065723895</c:v>
                </c:pt>
                <c:pt idx="49">
                  <c:v>-4.990133642141358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967-4F27-8C56-292BB9F9A357}"/>
            </c:ext>
          </c:extLst>
        </c:ser>
        <c:ser>
          <c:idx val="3"/>
          <c:order val="3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1.0000000000000009E-3</c:v>
                </c:pt>
                <c:pt idx="2">
                  <c:v>2.0000000000000018E-3</c:v>
                </c:pt>
                <c:pt idx="3">
                  <c:v>3.0000000000000022E-3</c:v>
                </c:pt>
                <c:pt idx="4">
                  <c:v>4.0000000000000036E-3</c:v>
                </c:pt>
                <c:pt idx="5">
                  <c:v>5.0000000000000036E-3</c:v>
                </c:pt>
                <c:pt idx="6">
                  <c:v>6.0000000000000045E-3</c:v>
                </c:pt>
                <c:pt idx="7">
                  <c:v>7.0000000000000045E-3</c:v>
                </c:pt>
                <c:pt idx="8">
                  <c:v>8.0000000000000088E-3</c:v>
                </c:pt>
                <c:pt idx="9">
                  <c:v>9.0000000000000045E-3</c:v>
                </c:pt>
                <c:pt idx="10">
                  <c:v>1.0000000000000007E-2</c:v>
                </c:pt>
                <c:pt idx="11">
                  <c:v>1.1000000000000012E-2</c:v>
                </c:pt>
                <c:pt idx="12">
                  <c:v>1.2000000000000007E-2</c:v>
                </c:pt>
                <c:pt idx="13">
                  <c:v>1.3000000000000017E-2</c:v>
                </c:pt>
                <c:pt idx="14">
                  <c:v>1.4000000000000005E-2</c:v>
                </c:pt>
                <c:pt idx="15">
                  <c:v>1.5000000000000017E-2</c:v>
                </c:pt>
                <c:pt idx="16">
                  <c:v>1.6000000000000025E-2</c:v>
                </c:pt>
                <c:pt idx="17">
                  <c:v>1.7000000000000026E-2</c:v>
                </c:pt>
                <c:pt idx="18">
                  <c:v>1.8000000000000023E-2</c:v>
                </c:pt>
                <c:pt idx="19">
                  <c:v>1.9000000000000024E-2</c:v>
                </c:pt>
                <c:pt idx="20">
                  <c:v>2.0000000000000014E-2</c:v>
                </c:pt>
                <c:pt idx="21">
                  <c:v>2.1000000000000015E-2</c:v>
                </c:pt>
                <c:pt idx="22">
                  <c:v>2.200000000000002E-2</c:v>
                </c:pt>
                <c:pt idx="23">
                  <c:v>2.3000000000000017E-2</c:v>
                </c:pt>
                <c:pt idx="24">
                  <c:v>2.4000000000000018E-2</c:v>
                </c:pt>
                <c:pt idx="25">
                  <c:v>2.5000000000000019E-2</c:v>
                </c:pt>
                <c:pt idx="26">
                  <c:v>2.600000000000002E-2</c:v>
                </c:pt>
                <c:pt idx="27">
                  <c:v>2.7000000000000041E-2</c:v>
                </c:pt>
                <c:pt idx="28">
                  <c:v>2.8000000000000021E-2</c:v>
                </c:pt>
                <c:pt idx="29">
                  <c:v>2.9000000000000022E-2</c:v>
                </c:pt>
                <c:pt idx="30">
                  <c:v>3.0000000000000047E-2</c:v>
                </c:pt>
                <c:pt idx="31">
                  <c:v>3.1000000000000048E-2</c:v>
                </c:pt>
                <c:pt idx="32">
                  <c:v>3.2000000000000049E-2</c:v>
                </c:pt>
                <c:pt idx="33">
                  <c:v>3.3000000000000029E-2</c:v>
                </c:pt>
                <c:pt idx="34">
                  <c:v>3.4000000000000051E-2</c:v>
                </c:pt>
                <c:pt idx="35">
                  <c:v>3.5000000000000052E-2</c:v>
                </c:pt>
                <c:pt idx="36">
                  <c:v>3.6000000000000053E-2</c:v>
                </c:pt>
                <c:pt idx="37">
                  <c:v>3.7000000000000061E-2</c:v>
                </c:pt>
                <c:pt idx="38">
                  <c:v>3.8000000000000048E-2</c:v>
                </c:pt>
                <c:pt idx="39">
                  <c:v>3.9000000000000049E-2</c:v>
                </c:pt>
                <c:pt idx="40">
                  <c:v>4.0000000000000036E-2</c:v>
                </c:pt>
                <c:pt idx="41">
                  <c:v>4.1000000000000029E-2</c:v>
                </c:pt>
                <c:pt idx="42">
                  <c:v>4.2000000000000037E-2</c:v>
                </c:pt>
                <c:pt idx="43">
                  <c:v>4.3000000000000031E-2</c:v>
                </c:pt>
                <c:pt idx="44">
                  <c:v>4.4000000000000039E-2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4.7000000000000076E-2</c:v>
                </c:pt>
                <c:pt idx="48">
                  <c:v>4.8000000000000043E-2</c:v>
                </c:pt>
                <c:pt idx="49">
                  <c:v>4.9000000000000078E-2</c:v>
                </c:pt>
                <c:pt idx="50">
                  <c:v>5.0000000000000072E-2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-5</c:v>
                </c:pt>
                <c:pt idx="1">
                  <c:v>-4.990133642141358</c:v>
                </c:pt>
                <c:pt idx="2">
                  <c:v>-4.9605735065723895</c:v>
                </c:pt>
                <c:pt idx="3">
                  <c:v>-4.9114362536434415</c:v>
                </c:pt>
                <c:pt idx="4">
                  <c:v>-4.8429158056431545</c:v>
                </c:pt>
                <c:pt idx="5">
                  <c:v>-4.7552825814757673</c:v>
                </c:pt>
                <c:pt idx="6">
                  <c:v>-4.6488824294412545</c:v>
                </c:pt>
                <c:pt idx="7">
                  <c:v>-4.5241352623300886</c:v>
                </c:pt>
                <c:pt idx="8">
                  <c:v>-4.3815334002193183</c:v>
                </c:pt>
                <c:pt idx="9">
                  <c:v>-4.2216396275100774</c:v>
                </c:pt>
                <c:pt idx="10">
                  <c:v>-4.0450849718747355</c:v>
                </c:pt>
                <c:pt idx="11">
                  <c:v>-3.8525662138789434</c:v>
                </c:pt>
                <c:pt idx="12">
                  <c:v>-3.6448431371070571</c:v>
                </c:pt>
                <c:pt idx="13">
                  <c:v>-3.4227355296434423</c:v>
                </c:pt>
                <c:pt idx="14">
                  <c:v>-3.1871199487434501</c:v>
                </c:pt>
                <c:pt idx="15">
                  <c:v>-2.9389262614623659</c:v>
                </c:pt>
                <c:pt idx="16">
                  <c:v>-2.679133974894981</c:v>
                </c:pt>
                <c:pt idx="17">
                  <c:v>-2.4087683705085738</c:v>
                </c:pt>
                <c:pt idx="18">
                  <c:v>-2.1288964578253631</c:v>
                </c:pt>
                <c:pt idx="19">
                  <c:v>-1.840622763423388</c:v>
                </c:pt>
                <c:pt idx="20">
                  <c:v>-1.5450849718747341</c:v>
                </c:pt>
                <c:pt idx="21">
                  <c:v>-1.2434494358242698</c:v>
                </c:pt>
                <c:pt idx="22">
                  <c:v>-0.93690657292861923</c:v>
                </c:pt>
                <c:pt idx="23">
                  <c:v>-0.62666616782151652</c:v>
                </c:pt>
                <c:pt idx="24">
                  <c:v>-0.31395259764656347</c:v>
                </c:pt>
                <c:pt idx="25">
                  <c:v>4.1346049847734846E-15</c:v>
                </c:pt>
                <c:pt idx="26">
                  <c:v>0.31395259764657174</c:v>
                </c:pt>
                <c:pt idx="27">
                  <c:v>0.62666616782152618</c:v>
                </c:pt>
                <c:pt idx="28">
                  <c:v>0.93690657292862867</c:v>
                </c:pt>
                <c:pt idx="29">
                  <c:v>1.2434494358242796</c:v>
                </c:pt>
                <c:pt idx="30">
                  <c:v>1.5450849718747439</c:v>
                </c:pt>
                <c:pt idx="31">
                  <c:v>1.8406227634233951</c:v>
                </c:pt>
                <c:pt idx="32">
                  <c:v>2.1288964578253715</c:v>
                </c:pt>
                <c:pt idx="33">
                  <c:v>2.4087683705085827</c:v>
                </c:pt>
                <c:pt idx="34">
                  <c:v>2.6791339748949876</c:v>
                </c:pt>
                <c:pt idx="35">
                  <c:v>2.9389262614623743</c:v>
                </c:pt>
                <c:pt idx="36">
                  <c:v>3.1871199487434576</c:v>
                </c:pt>
                <c:pt idx="37">
                  <c:v>3.4227355296434467</c:v>
                </c:pt>
                <c:pt idx="38">
                  <c:v>3.6448431371070629</c:v>
                </c:pt>
                <c:pt idx="39">
                  <c:v>3.8525662138789496</c:v>
                </c:pt>
                <c:pt idx="40">
                  <c:v>4.045084971874739</c:v>
                </c:pt>
                <c:pt idx="41">
                  <c:v>4.22163962751008</c:v>
                </c:pt>
                <c:pt idx="42">
                  <c:v>4.3815334002193271</c:v>
                </c:pt>
                <c:pt idx="43">
                  <c:v>4.5241352623300939</c:v>
                </c:pt>
                <c:pt idx="44">
                  <c:v>4.6488824294412607</c:v>
                </c:pt>
                <c:pt idx="45">
                  <c:v>4.7552825814757709</c:v>
                </c:pt>
                <c:pt idx="46">
                  <c:v>4.8429158056431545</c:v>
                </c:pt>
                <c:pt idx="47">
                  <c:v>4.911436253643445</c:v>
                </c:pt>
                <c:pt idx="48">
                  <c:v>4.9605735065723895</c:v>
                </c:pt>
                <c:pt idx="49">
                  <c:v>4.990133642141358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967-4F27-8C56-292BB9F9A357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1.0000000000000009E-3</c:v>
                </c:pt>
                <c:pt idx="2">
                  <c:v>2.0000000000000018E-3</c:v>
                </c:pt>
                <c:pt idx="3">
                  <c:v>3.0000000000000022E-3</c:v>
                </c:pt>
                <c:pt idx="4">
                  <c:v>4.0000000000000036E-3</c:v>
                </c:pt>
                <c:pt idx="5">
                  <c:v>5.0000000000000036E-3</c:v>
                </c:pt>
                <c:pt idx="6">
                  <c:v>6.0000000000000045E-3</c:v>
                </c:pt>
                <c:pt idx="7">
                  <c:v>7.0000000000000045E-3</c:v>
                </c:pt>
                <c:pt idx="8">
                  <c:v>8.0000000000000088E-3</c:v>
                </c:pt>
                <c:pt idx="9">
                  <c:v>9.0000000000000045E-3</c:v>
                </c:pt>
                <c:pt idx="10">
                  <c:v>1.0000000000000007E-2</c:v>
                </c:pt>
                <c:pt idx="11">
                  <c:v>1.1000000000000012E-2</c:v>
                </c:pt>
                <c:pt idx="12">
                  <c:v>1.2000000000000007E-2</c:v>
                </c:pt>
                <c:pt idx="13">
                  <c:v>1.3000000000000017E-2</c:v>
                </c:pt>
                <c:pt idx="14">
                  <c:v>1.4000000000000005E-2</c:v>
                </c:pt>
                <c:pt idx="15">
                  <c:v>1.5000000000000017E-2</c:v>
                </c:pt>
                <c:pt idx="16">
                  <c:v>1.6000000000000025E-2</c:v>
                </c:pt>
                <c:pt idx="17">
                  <c:v>1.7000000000000026E-2</c:v>
                </c:pt>
                <c:pt idx="18">
                  <c:v>1.8000000000000023E-2</c:v>
                </c:pt>
                <c:pt idx="19">
                  <c:v>1.9000000000000024E-2</c:v>
                </c:pt>
                <c:pt idx="20">
                  <c:v>2.0000000000000014E-2</c:v>
                </c:pt>
                <c:pt idx="21">
                  <c:v>2.1000000000000015E-2</c:v>
                </c:pt>
                <c:pt idx="22">
                  <c:v>2.200000000000002E-2</c:v>
                </c:pt>
                <c:pt idx="23">
                  <c:v>2.3000000000000017E-2</c:v>
                </c:pt>
                <c:pt idx="24">
                  <c:v>2.4000000000000018E-2</c:v>
                </c:pt>
                <c:pt idx="25">
                  <c:v>2.5000000000000019E-2</c:v>
                </c:pt>
                <c:pt idx="26">
                  <c:v>2.600000000000002E-2</c:v>
                </c:pt>
                <c:pt idx="27">
                  <c:v>2.7000000000000041E-2</c:v>
                </c:pt>
                <c:pt idx="28">
                  <c:v>2.8000000000000021E-2</c:v>
                </c:pt>
                <c:pt idx="29">
                  <c:v>2.9000000000000022E-2</c:v>
                </c:pt>
                <c:pt idx="30">
                  <c:v>3.0000000000000047E-2</c:v>
                </c:pt>
                <c:pt idx="31">
                  <c:v>3.1000000000000048E-2</c:v>
                </c:pt>
                <c:pt idx="32">
                  <c:v>3.2000000000000049E-2</c:v>
                </c:pt>
                <c:pt idx="33">
                  <c:v>3.3000000000000029E-2</c:v>
                </c:pt>
                <c:pt idx="34">
                  <c:v>3.4000000000000051E-2</c:v>
                </c:pt>
                <c:pt idx="35">
                  <c:v>3.5000000000000052E-2</c:v>
                </c:pt>
                <c:pt idx="36">
                  <c:v>3.6000000000000053E-2</c:v>
                </c:pt>
                <c:pt idx="37">
                  <c:v>3.7000000000000061E-2</c:v>
                </c:pt>
                <c:pt idx="38">
                  <c:v>3.8000000000000048E-2</c:v>
                </c:pt>
                <c:pt idx="39">
                  <c:v>3.9000000000000049E-2</c:v>
                </c:pt>
                <c:pt idx="40">
                  <c:v>4.0000000000000036E-2</c:v>
                </c:pt>
                <c:pt idx="41">
                  <c:v>4.1000000000000029E-2</c:v>
                </c:pt>
                <c:pt idx="42">
                  <c:v>4.2000000000000037E-2</c:v>
                </c:pt>
                <c:pt idx="43">
                  <c:v>4.3000000000000031E-2</c:v>
                </c:pt>
                <c:pt idx="44">
                  <c:v>4.4000000000000039E-2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4.7000000000000076E-2</c:v>
                </c:pt>
                <c:pt idx="48">
                  <c:v>4.8000000000000043E-2</c:v>
                </c:pt>
                <c:pt idx="49">
                  <c:v>4.9000000000000078E-2</c:v>
                </c:pt>
                <c:pt idx="50">
                  <c:v>5.0000000000000072E-2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5</c:v>
                </c:pt>
                <c:pt idx="1">
                  <c:v>4.990133642141358</c:v>
                </c:pt>
                <c:pt idx="2">
                  <c:v>4.9605735065723895</c:v>
                </c:pt>
                <c:pt idx="3">
                  <c:v>4.9114362536434415</c:v>
                </c:pt>
                <c:pt idx="4">
                  <c:v>4.8429158056431545</c:v>
                </c:pt>
                <c:pt idx="5">
                  <c:v>4.7552825814757673</c:v>
                </c:pt>
                <c:pt idx="6">
                  <c:v>4.6488824294412545</c:v>
                </c:pt>
                <c:pt idx="7">
                  <c:v>4.5241352623300886</c:v>
                </c:pt>
                <c:pt idx="8">
                  <c:v>4.3815334002193183</c:v>
                </c:pt>
                <c:pt idx="9">
                  <c:v>4.2216396275100774</c:v>
                </c:pt>
                <c:pt idx="10">
                  <c:v>4.0450849718747355</c:v>
                </c:pt>
                <c:pt idx="11">
                  <c:v>3.8525662138789434</c:v>
                </c:pt>
                <c:pt idx="12">
                  <c:v>3.6448431371070571</c:v>
                </c:pt>
                <c:pt idx="13">
                  <c:v>3.4227355296434423</c:v>
                </c:pt>
                <c:pt idx="14">
                  <c:v>3.1871199487434501</c:v>
                </c:pt>
                <c:pt idx="15">
                  <c:v>2.9389262614623659</c:v>
                </c:pt>
                <c:pt idx="16">
                  <c:v>2.679133974894981</c:v>
                </c:pt>
                <c:pt idx="17">
                  <c:v>2.4087683705085738</c:v>
                </c:pt>
                <c:pt idx="18">
                  <c:v>2.1288964578253631</c:v>
                </c:pt>
                <c:pt idx="19">
                  <c:v>1.840622763423388</c:v>
                </c:pt>
                <c:pt idx="20">
                  <c:v>1.5450849718747341</c:v>
                </c:pt>
                <c:pt idx="21">
                  <c:v>1.2434494358242698</c:v>
                </c:pt>
                <c:pt idx="22">
                  <c:v>0.93690657292861923</c:v>
                </c:pt>
                <c:pt idx="23">
                  <c:v>0.62666616782151652</c:v>
                </c:pt>
                <c:pt idx="24">
                  <c:v>0.31395259764656347</c:v>
                </c:pt>
                <c:pt idx="25">
                  <c:v>-4.1346049847734846E-15</c:v>
                </c:pt>
                <c:pt idx="26">
                  <c:v>-0.31395259764657174</c:v>
                </c:pt>
                <c:pt idx="27">
                  <c:v>-0.62666616782152618</c:v>
                </c:pt>
                <c:pt idx="28">
                  <c:v>-0.93690657292862867</c:v>
                </c:pt>
                <c:pt idx="29">
                  <c:v>-1.2434494358242796</c:v>
                </c:pt>
                <c:pt idx="30">
                  <c:v>-1.5450849718747439</c:v>
                </c:pt>
                <c:pt idx="31">
                  <c:v>-1.8406227634233951</c:v>
                </c:pt>
                <c:pt idx="32">
                  <c:v>-2.1288964578253715</c:v>
                </c:pt>
                <c:pt idx="33">
                  <c:v>-2.4087683705085827</c:v>
                </c:pt>
                <c:pt idx="34">
                  <c:v>-2.6791339748949876</c:v>
                </c:pt>
                <c:pt idx="35">
                  <c:v>-2.9389262614623743</c:v>
                </c:pt>
                <c:pt idx="36">
                  <c:v>-3.1871199487434576</c:v>
                </c:pt>
                <c:pt idx="37">
                  <c:v>-3.4227355296434467</c:v>
                </c:pt>
                <c:pt idx="38">
                  <c:v>-3.6448431371070629</c:v>
                </c:pt>
                <c:pt idx="39">
                  <c:v>-3.8525662138789496</c:v>
                </c:pt>
                <c:pt idx="40">
                  <c:v>-4.045084971874739</c:v>
                </c:pt>
                <c:pt idx="41">
                  <c:v>-4.22163962751008</c:v>
                </c:pt>
                <c:pt idx="42">
                  <c:v>-4.3815334002193271</c:v>
                </c:pt>
                <c:pt idx="43">
                  <c:v>-4.5241352623300939</c:v>
                </c:pt>
                <c:pt idx="44">
                  <c:v>-4.6488824294412607</c:v>
                </c:pt>
                <c:pt idx="45">
                  <c:v>-4.7552825814757709</c:v>
                </c:pt>
                <c:pt idx="46">
                  <c:v>-4.8429158056431545</c:v>
                </c:pt>
                <c:pt idx="47">
                  <c:v>-4.911436253643445</c:v>
                </c:pt>
                <c:pt idx="48">
                  <c:v>-4.9605735065723895</c:v>
                </c:pt>
                <c:pt idx="49">
                  <c:v>-4.990133642141358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967-4F27-8C56-292BB9F9A35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1.0000000000000009E-3</c:v>
                </c:pt>
                <c:pt idx="2">
                  <c:v>2.0000000000000018E-3</c:v>
                </c:pt>
                <c:pt idx="3">
                  <c:v>3.0000000000000022E-3</c:v>
                </c:pt>
                <c:pt idx="4">
                  <c:v>4.0000000000000036E-3</c:v>
                </c:pt>
                <c:pt idx="5">
                  <c:v>5.0000000000000036E-3</c:v>
                </c:pt>
                <c:pt idx="6">
                  <c:v>6.0000000000000045E-3</c:v>
                </c:pt>
                <c:pt idx="7">
                  <c:v>7.0000000000000045E-3</c:v>
                </c:pt>
                <c:pt idx="8">
                  <c:v>8.0000000000000088E-3</c:v>
                </c:pt>
                <c:pt idx="9">
                  <c:v>9.0000000000000045E-3</c:v>
                </c:pt>
                <c:pt idx="10">
                  <c:v>1.0000000000000007E-2</c:v>
                </c:pt>
                <c:pt idx="11">
                  <c:v>1.1000000000000012E-2</c:v>
                </c:pt>
                <c:pt idx="12">
                  <c:v>1.2000000000000007E-2</c:v>
                </c:pt>
                <c:pt idx="13">
                  <c:v>1.3000000000000017E-2</c:v>
                </c:pt>
                <c:pt idx="14">
                  <c:v>1.4000000000000005E-2</c:v>
                </c:pt>
                <c:pt idx="15">
                  <c:v>1.5000000000000017E-2</c:v>
                </c:pt>
                <c:pt idx="16">
                  <c:v>1.6000000000000025E-2</c:v>
                </c:pt>
                <c:pt idx="17">
                  <c:v>1.7000000000000026E-2</c:v>
                </c:pt>
                <c:pt idx="18">
                  <c:v>1.8000000000000023E-2</c:v>
                </c:pt>
                <c:pt idx="19">
                  <c:v>1.9000000000000024E-2</c:v>
                </c:pt>
                <c:pt idx="20">
                  <c:v>2.0000000000000014E-2</c:v>
                </c:pt>
                <c:pt idx="21">
                  <c:v>2.1000000000000015E-2</c:v>
                </c:pt>
                <c:pt idx="22">
                  <c:v>2.200000000000002E-2</c:v>
                </c:pt>
                <c:pt idx="23">
                  <c:v>2.3000000000000017E-2</c:v>
                </c:pt>
                <c:pt idx="24">
                  <c:v>2.4000000000000018E-2</c:v>
                </c:pt>
                <c:pt idx="25">
                  <c:v>2.5000000000000019E-2</c:v>
                </c:pt>
                <c:pt idx="26">
                  <c:v>2.600000000000002E-2</c:v>
                </c:pt>
                <c:pt idx="27">
                  <c:v>2.7000000000000041E-2</c:v>
                </c:pt>
                <c:pt idx="28">
                  <c:v>2.8000000000000021E-2</c:v>
                </c:pt>
                <c:pt idx="29">
                  <c:v>2.9000000000000022E-2</c:v>
                </c:pt>
                <c:pt idx="30">
                  <c:v>3.0000000000000047E-2</c:v>
                </c:pt>
                <c:pt idx="31">
                  <c:v>3.1000000000000048E-2</c:v>
                </c:pt>
                <c:pt idx="32">
                  <c:v>3.2000000000000049E-2</c:v>
                </c:pt>
                <c:pt idx="33">
                  <c:v>3.3000000000000029E-2</c:v>
                </c:pt>
                <c:pt idx="34">
                  <c:v>3.4000000000000051E-2</c:v>
                </c:pt>
                <c:pt idx="35">
                  <c:v>3.5000000000000052E-2</c:v>
                </c:pt>
                <c:pt idx="36">
                  <c:v>3.6000000000000053E-2</c:v>
                </c:pt>
                <c:pt idx="37">
                  <c:v>3.7000000000000061E-2</c:v>
                </c:pt>
                <c:pt idx="38">
                  <c:v>3.8000000000000048E-2</c:v>
                </c:pt>
                <c:pt idx="39">
                  <c:v>3.9000000000000049E-2</c:v>
                </c:pt>
                <c:pt idx="40">
                  <c:v>4.0000000000000036E-2</c:v>
                </c:pt>
                <c:pt idx="41">
                  <c:v>4.1000000000000029E-2</c:v>
                </c:pt>
                <c:pt idx="42">
                  <c:v>4.2000000000000037E-2</c:v>
                </c:pt>
                <c:pt idx="43">
                  <c:v>4.3000000000000031E-2</c:v>
                </c:pt>
                <c:pt idx="44">
                  <c:v>4.4000000000000039E-2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4.7000000000000076E-2</c:v>
                </c:pt>
                <c:pt idx="48">
                  <c:v>4.8000000000000043E-2</c:v>
                </c:pt>
                <c:pt idx="49">
                  <c:v>4.9000000000000078E-2</c:v>
                </c:pt>
                <c:pt idx="50">
                  <c:v>5.0000000000000072E-2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-5</c:v>
                </c:pt>
                <c:pt idx="1">
                  <c:v>-4.990133642141358</c:v>
                </c:pt>
                <c:pt idx="2">
                  <c:v>-4.9605735065723895</c:v>
                </c:pt>
                <c:pt idx="3">
                  <c:v>-4.9114362536434415</c:v>
                </c:pt>
                <c:pt idx="4">
                  <c:v>-4.8429158056431545</c:v>
                </c:pt>
                <c:pt idx="5">
                  <c:v>-4.7552825814757673</c:v>
                </c:pt>
                <c:pt idx="6">
                  <c:v>-4.6488824294412545</c:v>
                </c:pt>
                <c:pt idx="7">
                  <c:v>-4.5241352623300886</c:v>
                </c:pt>
                <c:pt idx="8">
                  <c:v>-4.3815334002193183</c:v>
                </c:pt>
                <c:pt idx="9">
                  <c:v>-4.2216396275100774</c:v>
                </c:pt>
                <c:pt idx="10">
                  <c:v>-4.0450849718747355</c:v>
                </c:pt>
                <c:pt idx="11">
                  <c:v>-3.8525662138789434</c:v>
                </c:pt>
                <c:pt idx="12">
                  <c:v>-3.6448431371070571</c:v>
                </c:pt>
                <c:pt idx="13">
                  <c:v>-3.4227355296434423</c:v>
                </c:pt>
                <c:pt idx="14">
                  <c:v>-3.1871199487434501</c:v>
                </c:pt>
                <c:pt idx="15">
                  <c:v>-2.9389262614623659</c:v>
                </c:pt>
                <c:pt idx="16">
                  <c:v>-2.679133974894981</c:v>
                </c:pt>
                <c:pt idx="17">
                  <c:v>-2.4087683705085738</c:v>
                </c:pt>
                <c:pt idx="18">
                  <c:v>-2.1288964578253631</c:v>
                </c:pt>
                <c:pt idx="19">
                  <c:v>-1.840622763423388</c:v>
                </c:pt>
                <c:pt idx="20">
                  <c:v>-1.5450849718747341</c:v>
                </c:pt>
                <c:pt idx="21">
                  <c:v>-1.2434494358242698</c:v>
                </c:pt>
                <c:pt idx="22">
                  <c:v>-0.93690657292861923</c:v>
                </c:pt>
                <c:pt idx="23">
                  <c:v>-0.62666616782151652</c:v>
                </c:pt>
                <c:pt idx="24">
                  <c:v>-0.31395259764656347</c:v>
                </c:pt>
                <c:pt idx="25">
                  <c:v>4.1346049847734846E-15</c:v>
                </c:pt>
                <c:pt idx="26">
                  <c:v>0.31395259764657174</c:v>
                </c:pt>
                <c:pt idx="27">
                  <c:v>0.62666616782152618</c:v>
                </c:pt>
                <c:pt idx="28">
                  <c:v>0.93690657292862867</c:v>
                </c:pt>
                <c:pt idx="29">
                  <c:v>1.2434494358242796</c:v>
                </c:pt>
                <c:pt idx="30">
                  <c:v>1.5450849718747439</c:v>
                </c:pt>
                <c:pt idx="31">
                  <c:v>1.8406227634233951</c:v>
                </c:pt>
                <c:pt idx="32">
                  <c:v>2.1288964578253715</c:v>
                </c:pt>
                <c:pt idx="33">
                  <c:v>2.4087683705085827</c:v>
                </c:pt>
                <c:pt idx="34">
                  <c:v>2.6791339748949876</c:v>
                </c:pt>
                <c:pt idx="35">
                  <c:v>2.9389262614623743</c:v>
                </c:pt>
                <c:pt idx="36">
                  <c:v>3.1871199487434576</c:v>
                </c:pt>
                <c:pt idx="37">
                  <c:v>3.4227355296434467</c:v>
                </c:pt>
                <c:pt idx="38">
                  <c:v>3.6448431371070629</c:v>
                </c:pt>
                <c:pt idx="39">
                  <c:v>3.8525662138789496</c:v>
                </c:pt>
                <c:pt idx="40">
                  <c:v>4.045084971874739</c:v>
                </c:pt>
                <c:pt idx="41">
                  <c:v>4.22163962751008</c:v>
                </c:pt>
                <c:pt idx="42">
                  <c:v>4.3815334002193271</c:v>
                </c:pt>
                <c:pt idx="43">
                  <c:v>4.5241352623300939</c:v>
                </c:pt>
                <c:pt idx="44">
                  <c:v>4.6488824294412607</c:v>
                </c:pt>
                <c:pt idx="45">
                  <c:v>4.7552825814757709</c:v>
                </c:pt>
                <c:pt idx="46">
                  <c:v>4.8429158056431545</c:v>
                </c:pt>
                <c:pt idx="47">
                  <c:v>4.911436253643445</c:v>
                </c:pt>
                <c:pt idx="48">
                  <c:v>4.9605735065723895</c:v>
                </c:pt>
                <c:pt idx="49">
                  <c:v>4.990133642141358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967-4F27-8C56-292BB9F9A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8811984"/>
        <c:axId val="1188812528"/>
      </c:lineChart>
      <c:catAx>
        <c:axId val="118881198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88812528"/>
        <c:crosses val="autoZero"/>
        <c:auto val="1"/>
        <c:lblAlgn val="ctr"/>
        <c:lblOffset val="100"/>
        <c:noMultiLvlLbl val="1"/>
      </c:catAx>
      <c:valAx>
        <c:axId val="118881252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88811984"/>
        <c:crosses val="autoZero"/>
        <c:crossBetween val="between"/>
      </c:valAx>
      <c:spPr>
        <a:noFill/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2368383563829491E-2"/>
          <c:w val="0.92203610225157762"/>
          <c:h val="0.88309722655073764"/>
        </c:manualLayout>
      </c:layout>
      <c:lineChart>
        <c:grouping val="standar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4.0000000000000036E-3</c:v>
                </c:pt>
                <c:pt idx="2">
                  <c:v>8.0000000000000088E-3</c:v>
                </c:pt>
                <c:pt idx="3">
                  <c:v>1.2E-2</c:v>
                </c:pt>
                <c:pt idx="4">
                  <c:v>1.6000000000000014E-2</c:v>
                </c:pt>
                <c:pt idx="5">
                  <c:v>2.0000000000000011E-2</c:v>
                </c:pt>
                <c:pt idx="6">
                  <c:v>2.4E-2</c:v>
                </c:pt>
                <c:pt idx="7">
                  <c:v>2.8000000000000001E-2</c:v>
                </c:pt>
                <c:pt idx="8">
                  <c:v>3.2000000000000028E-2</c:v>
                </c:pt>
                <c:pt idx="9">
                  <c:v>3.6000000000000011E-2</c:v>
                </c:pt>
                <c:pt idx="10">
                  <c:v>4.0000000000000022E-2</c:v>
                </c:pt>
                <c:pt idx="11">
                  <c:v>4.4000000000000032E-2</c:v>
                </c:pt>
                <c:pt idx="12">
                  <c:v>4.8000000000000022E-2</c:v>
                </c:pt>
                <c:pt idx="13">
                  <c:v>5.2000000000000032E-2</c:v>
                </c:pt>
                <c:pt idx="14">
                  <c:v>5.6000000000000022E-2</c:v>
                </c:pt>
                <c:pt idx="15">
                  <c:v>6.0000000000000032E-2</c:v>
                </c:pt>
                <c:pt idx="16">
                  <c:v>6.4000000000000085E-2</c:v>
                </c:pt>
                <c:pt idx="17">
                  <c:v>6.8000000000000033E-2</c:v>
                </c:pt>
                <c:pt idx="18">
                  <c:v>7.2000000000000092E-2</c:v>
                </c:pt>
                <c:pt idx="19">
                  <c:v>7.6000000000000054E-2</c:v>
                </c:pt>
                <c:pt idx="20">
                  <c:v>8.0000000000000043E-2</c:v>
                </c:pt>
                <c:pt idx="21">
                  <c:v>8.4000000000000047E-2</c:v>
                </c:pt>
                <c:pt idx="22">
                  <c:v>8.8000000000000064E-2</c:v>
                </c:pt>
                <c:pt idx="23">
                  <c:v>9.2000000000000054E-2</c:v>
                </c:pt>
                <c:pt idx="24">
                  <c:v>9.6000000000000058E-2</c:v>
                </c:pt>
                <c:pt idx="25">
                  <c:v>0.10000000000000006</c:v>
                </c:pt>
                <c:pt idx="26">
                  <c:v>0.10400000000000006</c:v>
                </c:pt>
                <c:pt idx="27">
                  <c:v>0.10800000000000012</c:v>
                </c:pt>
                <c:pt idx="28">
                  <c:v>0.11200000000000007</c:v>
                </c:pt>
                <c:pt idx="29">
                  <c:v>0.11600000000000009</c:v>
                </c:pt>
                <c:pt idx="30">
                  <c:v>0.12000000000000009</c:v>
                </c:pt>
                <c:pt idx="31">
                  <c:v>0.12400000000000012</c:v>
                </c:pt>
                <c:pt idx="32">
                  <c:v>0.12800000000000009</c:v>
                </c:pt>
                <c:pt idx="33">
                  <c:v>0.13200000000000009</c:v>
                </c:pt>
                <c:pt idx="34">
                  <c:v>0.13600000000000009</c:v>
                </c:pt>
                <c:pt idx="35">
                  <c:v>0.14000000000000021</c:v>
                </c:pt>
                <c:pt idx="36">
                  <c:v>0.14400000000000021</c:v>
                </c:pt>
                <c:pt idx="37">
                  <c:v>0.14800000000000021</c:v>
                </c:pt>
                <c:pt idx="38">
                  <c:v>0.15200000000000022</c:v>
                </c:pt>
                <c:pt idx="39">
                  <c:v>0.15600000000000025</c:v>
                </c:pt>
                <c:pt idx="40">
                  <c:v>0.16000000000000011</c:v>
                </c:pt>
                <c:pt idx="41">
                  <c:v>0.1640000000000002</c:v>
                </c:pt>
                <c:pt idx="42">
                  <c:v>0.1680000000000002</c:v>
                </c:pt>
                <c:pt idx="43">
                  <c:v>0.17200000000000021</c:v>
                </c:pt>
                <c:pt idx="44">
                  <c:v>0.17600000000000021</c:v>
                </c:pt>
                <c:pt idx="45">
                  <c:v>0.18000000000000024</c:v>
                </c:pt>
                <c:pt idx="46">
                  <c:v>0.18400000000000025</c:v>
                </c:pt>
                <c:pt idx="47">
                  <c:v>0.18800000000000028</c:v>
                </c:pt>
                <c:pt idx="48">
                  <c:v>0.19200000000000014</c:v>
                </c:pt>
                <c:pt idx="49">
                  <c:v>0.1960000000000002</c:v>
                </c:pt>
                <c:pt idx="50">
                  <c:v>0.20000000000000021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5</c:v>
                </c:pt>
                <c:pt idx="1">
                  <c:v>4.8429158056431545</c:v>
                </c:pt>
                <c:pt idx="2">
                  <c:v>4.3815334002193183</c:v>
                </c:pt>
                <c:pt idx="3">
                  <c:v>3.644843137107058</c:v>
                </c:pt>
                <c:pt idx="4">
                  <c:v>2.6791339748949832</c:v>
                </c:pt>
                <c:pt idx="5">
                  <c:v>1.5450849718747381</c:v>
                </c:pt>
                <c:pt idx="6">
                  <c:v>0.31395259764656686</c:v>
                </c:pt>
                <c:pt idx="7">
                  <c:v>-0.936906572928623</c:v>
                </c:pt>
                <c:pt idx="8">
                  <c:v>-2.1288964578253653</c:v>
                </c:pt>
                <c:pt idx="9">
                  <c:v>-3.1871199487434518</c:v>
                </c:pt>
                <c:pt idx="10">
                  <c:v>-4.0450849718747355</c:v>
                </c:pt>
                <c:pt idx="11">
                  <c:v>-4.6488824294412545</c:v>
                </c:pt>
                <c:pt idx="12">
                  <c:v>-4.9605735065723895</c:v>
                </c:pt>
                <c:pt idx="13">
                  <c:v>-4.9605735065723886</c:v>
                </c:pt>
                <c:pt idx="14">
                  <c:v>-4.6488824294412545</c:v>
                </c:pt>
                <c:pt idx="15">
                  <c:v>-4.0450849718747284</c:v>
                </c:pt>
                <c:pt idx="16">
                  <c:v>-3.1871199487434438</c:v>
                </c:pt>
                <c:pt idx="17">
                  <c:v>-2.1288964578253555</c:v>
                </c:pt>
                <c:pt idx="18">
                  <c:v>-0.93690657292861435</c:v>
                </c:pt>
                <c:pt idx="19">
                  <c:v>0.31395259764657768</c:v>
                </c:pt>
                <c:pt idx="20">
                  <c:v>1.5450849718747497</c:v>
                </c:pt>
                <c:pt idx="21">
                  <c:v>2.6791339748949952</c:v>
                </c:pt>
                <c:pt idx="22">
                  <c:v>3.6448431371070678</c:v>
                </c:pt>
                <c:pt idx="23">
                  <c:v>4.3815334002193298</c:v>
                </c:pt>
                <c:pt idx="24">
                  <c:v>4.8429158056431554</c:v>
                </c:pt>
                <c:pt idx="25">
                  <c:v>5</c:v>
                </c:pt>
                <c:pt idx="26">
                  <c:v>4.8429158056431474</c:v>
                </c:pt>
                <c:pt idx="27">
                  <c:v>4.3815334002193094</c:v>
                </c:pt>
                <c:pt idx="28">
                  <c:v>3.6448431371070429</c:v>
                </c:pt>
                <c:pt idx="29">
                  <c:v>2.6791339748949632</c:v>
                </c:pt>
                <c:pt idx="30">
                  <c:v>1.5450849718747139</c:v>
                </c:pt>
                <c:pt idx="31">
                  <c:v>0.31395259764654487</c:v>
                </c:pt>
                <c:pt idx="32">
                  <c:v>-0.93690657292865132</c:v>
                </c:pt>
                <c:pt idx="33">
                  <c:v>-2.1288964578253924</c:v>
                </c:pt>
                <c:pt idx="34">
                  <c:v>-3.1871199487434696</c:v>
                </c:pt>
                <c:pt idx="35">
                  <c:v>-4.0450849718747479</c:v>
                </c:pt>
                <c:pt idx="36">
                  <c:v>-4.648882429441267</c:v>
                </c:pt>
                <c:pt idx="37">
                  <c:v>-4.9605735065723895</c:v>
                </c:pt>
                <c:pt idx="38">
                  <c:v>-4.9605735065723859</c:v>
                </c:pt>
                <c:pt idx="39">
                  <c:v>-4.6488824294412447</c:v>
                </c:pt>
                <c:pt idx="40">
                  <c:v>-4.0450849718747133</c:v>
                </c:pt>
                <c:pt idx="41">
                  <c:v>-3.1871199487434247</c:v>
                </c:pt>
                <c:pt idx="42">
                  <c:v>-2.128896457825332</c:v>
                </c:pt>
                <c:pt idx="43">
                  <c:v>-0.93690657292858581</c:v>
                </c:pt>
                <c:pt idx="44">
                  <c:v>0.31395259764660766</c:v>
                </c:pt>
                <c:pt idx="45">
                  <c:v>1.5450849718747781</c:v>
                </c:pt>
                <c:pt idx="46">
                  <c:v>2.67913397489502</c:v>
                </c:pt>
                <c:pt idx="47">
                  <c:v>3.6448431371070877</c:v>
                </c:pt>
                <c:pt idx="48">
                  <c:v>4.3815334002193396</c:v>
                </c:pt>
                <c:pt idx="49">
                  <c:v>4.8429158056431652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C78-436F-B259-552CD191FF6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4.0000000000000036E-3</c:v>
                </c:pt>
                <c:pt idx="2">
                  <c:v>8.0000000000000088E-3</c:v>
                </c:pt>
                <c:pt idx="3">
                  <c:v>1.2E-2</c:v>
                </c:pt>
                <c:pt idx="4">
                  <c:v>1.6000000000000014E-2</c:v>
                </c:pt>
                <c:pt idx="5">
                  <c:v>2.0000000000000011E-2</c:v>
                </c:pt>
                <c:pt idx="6">
                  <c:v>2.4E-2</c:v>
                </c:pt>
                <c:pt idx="7">
                  <c:v>2.8000000000000001E-2</c:v>
                </c:pt>
                <c:pt idx="8">
                  <c:v>3.2000000000000028E-2</c:v>
                </c:pt>
                <c:pt idx="9">
                  <c:v>3.6000000000000011E-2</c:v>
                </c:pt>
                <c:pt idx="10">
                  <c:v>4.0000000000000022E-2</c:v>
                </c:pt>
                <c:pt idx="11">
                  <c:v>4.4000000000000032E-2</c:v>
                </c:pt>
                <c:pt idx="12">
                  <c:v>4.8000000000000022E-2</c:v>
                </c:pt>
                <c:pt idx="13">
                  <c:v>5.2000000000000032E-2</c:v>
                </c:pt>
                <c:pt idx="14">
                  <c:v>5.6000000000000022E-2</c:v>
                </c:pt>
                <c:pt idx="15">
                  <c:v>6.0000000000000032E-2</c:v>
                </c:pt>
                <c:pt idx="16">
                  <c:v>6.4000000000000085E-2</c:v>
                </c:pt>
                <c:pt idx="17">
                  <c:v>6.8000000000000033E-2</c:v>
                </c:pt>
                <c:pt idx="18">
                  <c:v>7.2000000000000092E-2</c:v>
                </c:pt>
                <c:pt idx="19">
                  <c:v>7.6000000000000054E-2</c:v>
                </c:pt>
                <c:pt idx="20">
                  <c:v>8.0000000000000043E-2</c:v>
                </c:pt>
                <c:pt idx="21">
                  <c:v>8.4000000000000047E-2</c:v>
                </c:pt>
                <c:pt idx="22">
                  <c:v>8.8000000000000064E-2</c:v>
                </c:pt>
                <c:pt idx="23">
                  <c:v>9.2000000000000054E-2</c:v>
                </c:pt>
                <c:pt idx="24">
                  <c:v>9.6000000000000058E-2</c:v>
                </c:pt>
                <c:pt idx="25">
                  <c:v>0.10000000000000006</c:v>
                </c:pt>
                <c:pt idx="26">
                  <c:v>0.10400000000000006</c:v>
                </c:pt>
                <c:pt idx="27">
                  <c:v>0.10800000000000012</c:v>
                </c:pt>
                <c:pt idx="28">
                  <c:v>0.11200000000000007</c:v>
                </c:pt>
                <c:pt idx="29">
                  <c:v>0.11600000000000009</c:v>
                </c:pt>
                <c:pt idx="30">
                  <c:v>0.12000000000000009</c:v>
                </c:pt>
                <c:pt idx="31">
                  <c:v>0.12400000000000012</c:v>
                </c:pt>
                <c:pt idx="32">
                  <c:v>0.12800000000000009</c:v>
                </c:pt>
                <c:pt idx="33">
                  <c:v>0.13200000000000009</c:v>
                </c:pt>
                <c:pt idx="34">
                  <c:v>0.13600000000000009</c:v>
                </c:pt>
                <c:pt idx="35">
                  <c:v>0.14000000000000021</c:v>
                </c:pt>
                <c:pt idx="36">
                  <c:v>0.14400000000000021</c:v>
                </c:pt>
                <c:pt idx="37">
                  <c:v>0.14800000000000021</c:v>
                </c:pt>
                <c:pt idx="38">
                  <c:v>0.15200000000000022</c:v>
                </c:pt>
                <c:pt idx="39">
                  <c:v>0.15600000000000025</c:v>
                </c:pt>
                <c:pt idx="40">
                  <c:v>0.16000000000000011</c:v>
                </c:pt>
                <c:pt idx="41">
                  <c:v>0.1640000000000002</c:v>
                </c:pt>
                <c:pt idx="42">
                  <c:v>0.1680000000000002</c:v>
                </c:pt>
                <c:pt idx="43">
                  <c:v>0.17200000000000021</c:v>
                </c:pt>
                <c:pt idx="44">
                  <c:v>0.17600000000000021</c:v>
                </c:pt>
                <c:pt idx="45">
                  <c:v>0.18000000000000024</c:v>
                </c:pt>
                <c:pt idx="46">
                  <c:v>0.18400000000000025</c:v>
                </c:pt>
                <c:pt idx="47">
                  <c:v>0.18800000000000028</c:v>
                </c:pt>
                <c:pt idx="48">
                  <c:v>0.19200000000000014</c:v>
                </c:pt>
                <c:pt idx="49">
                  <c:v>0.1960000000000002</c:v>
                </c:pt>
                <c:pt idx="50">
                  <c:v>0.20000000000000021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-5</c:v>
                </c:pt>
                <c:pt idx="1">
                  <c:v>-4.8429158056431545</c:v>
                </c:pt>
                <c:pt idx="2">
                  <c:v>-4.3815334002193183</c:v>
                </c:pt>
                <c:pt idx="3">
                  <c:v>-3.644843137107058</c:v>
                </c:pt>
                <c:pt idx="4">
                  <c:v>-2.6791339748949832</c:v>
                </c:pt>
                <c:pt idx="5">
                  <c:v>-1.5450849718747381</c:v>
                </c:pt>
                <c:pt idx="6">
                  <c:v>-0.31395259764656686</c:v>
                </c:pt>
                <c:pt idx="7">
                  <c:v>0.936906572928623</c:v>
                </c:pt>
                <c:pt idx="8">
                  <c:v>2.1288964578253653</c:v>
                </c:pt>
                <c:pt idx="9">
                  <c:v>3.1871199487434518</c:v>
                </c:pt>
                <c:pt idx="10">
                  <c:v>4.0450849718747355</c:v>
                </c:pt>
                <c:pt idx="11">
                  <c:v>4.6488824294412545</c:v>
                </c:pt>
                <c:pt idx="12">
                  <c:v>4.9605735065723895</c:v>
                </c:pt>
                <c:pt idx="13">
                  <c:v>4.9605735065723886</c:v>
                </c:pt>
                <c:pt idx="14">
                  <c:v>4.6488824294412545</c:v>
                </c:pt>
                <c:pt idx="15">
                  <c:v>4.0450849718747284</c:v>
                </c:pt>
                <c:pt idx="16">
                  <c:v>3.1871199487434438</c:v>
                </c:pt>
                <c:pt idx="17">
                  <c:v>2.1288964578253555</c:v>
                </c:pt>
                <c:pt idx="18">
                  <c:v>0.93690657292861435</c:v>
                </c:pt>
                <c:pt idx="19">
                  <c:v>-0.31395259764657768</c:v>
                </c:pt>
                <c:pt idx="20">
                  <c:v>-1.5450849718747497</c:v>
                </c:pt>
                <c:pt idx="21">
                  <c:v>-2.6791339748949952</c:v>
                </c:pt>
                <c:pt idx="22">
                  <c:v>-3.6448431371070678</c:v>
                </c:pt>
                <c:pt idx="23">
                  <c:v>-4.3815334002193298</c:v>
                </c:pt>
                <c:pt idx="24">
                  <c:v>-4.8429158056431554</c:v>
                </c:pt>
                <c:pt idx="25">
                  <c:v>-5</c:v>
                </c:pt>
                <c:pt idx="26">
                  <c:v>-4.8429158056431474</c:v>
                </c:pt>
                <c:pt idx="27">
                  <c:v>-4.3815334002193094</c:v>
                </c:pt>
                <c:pt idx="28">
                  <c:v>-3.6448431371070429</c:v>
                </c:pt>
                <c:pt idx="29">
                  <c:v>-2.6791339748949632</c:v>
                </c:pt>
                <c:pt idx="30">
                  <c:v>-1.5450849718747139</c:v>
                </c:pt>
                <c:pt idx="31">
                  <c:v>-0.31395259764654487</c:v>
                </c:pt>
                <c:pt idx="32">
                  <c:v>0.93690657292865132</c:v>
                </c:pt>
                <c:pt idx="33">
                  <c:v>2.1288964578253924</c:v>
                </c:pt>
                <c:pt idx="34">
                  <c:v>3.1871199487434696</c:v>
                </c:pt>
                <c:pt idx="35">
                  <c:v>4.0450849718747479</c:v>
                </c:pt>
                <c:pt idx="36">
                  <c:v>4.648882429441267</c:v>
                </c:pt>
                <c:pt idx="37">
                  <c:v>4.9605735065723895</c:v>
                </c:pt>
                <c:pt idx="38">
                  <c:v>4.9605735065723859</c:v>
                </c:pt>
                <c:pt idx="39">
                  <c:v>4.6488824294412447</c:v>
                </c:pt>
                <c:pt idx="40">
                  <c:v>4.0450849718747133</c:v>
                </c:pt>
                <c:pt idx="41">
                  <c:v>3.1871199487434247</c:v>
                </c:pt>
                <c:pt idx="42">
                  <c:v>2.128896457825332</c:v>
                </c:pt>
                <c:pt idx="43">
                  <c:v>0.93690657292858581</c:v>
                </c:pt>
                <c:pt idx="44">
                  <c:v>-0.31395259764660766</c:v>
                </c:pt>
                <c:pt idx="45">
                  <c:v>-1.5450849718747781</c:v>
                </c:pt>
                <c:pt idx="46">
                  <c:v>-2.67913397489502</c:v>
                </c:pt>
                <c:pt idx="47">
                  <c:v>-3.6448431371070877</c:v>
                </c:pt>
                <c:pt idx="48">
                  <c:v>-4.3815334002193396</c:v>
                </c:pt>
                <c:pt idx="49">
                  <c:v>-4.8429158056431652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C78-436F-B259-552CD191F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4956240"/>
        <c:axId val="1004954064"/>
      </c:lineChart>
      <c:catAx>
        <c:axId val="100495624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4954064"/>
        <c:crosses val="autoZero"/>
        <c:auto val="1"/>
        <c:lblAlgn val="ctr"/>
        <c:lblOffset val="100"/>
        <c:noMultiLvlLbl val="1"/>
      </c:catAx>
      <c:valAx>
        <c:axId val="100495406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04956240"/>
        <c:crosses val="autoZero"/>
        <c:crossBetween val="between"/>
      </c:valAx>
      <c:spPr>
        <a:noFill/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136145528239E-2"/>
          <c:y val="0.11305263184871386"/>
          <c:w val="0.92203610225157762"/>
          <c:h val="0.88309722655073764"/>
        </c:manualLayout>
      </c:layout>
      <c:lineChart>
        <c:grouping val="standard"/>
        <c:varyColors val="1"/>
        <c:ser>
          <c:idx val="2"/>
          <c:order val="2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2.0000000000000018E-3</c:v>
                </c:pt>
                <c:pt idx="2">
                  <c:v>4.0000000000000036E-3</c:v>
                </c:pt>
                <c:pt idx="3">
                  <c:v>6.0000000000000036E-3</c:v>
                </c:pt>
                <c:pt idx="4">
                  <c:v>8.0000000000000088E-3</c:v>
                </c:pt>
                <c:pt idx="5">
                  <c:v>1.0000000000000005E-2</c:v>
                </c:pt>
                <c:pt idx="6">
                  <c:v>1.2E-2</c:v>
                </c:pt>
                <c:pt idx="7">
                  <c:v>1.4E-2</c:v>
                </c:pt>
                <c:pt idx="8">
                  <c:v>1.6000000000000014E-2</c:v>
                </c:pt>
                <c:pt idx="9">
                  <c:v>1.8000000000000016E-2</c:v>
                </c:pt>
                <c:pt idx="10">
                  <c:v>2.0000000000000011E-2</c:v>
                </c:pt>
                <c:pt idx="11">
                  <c:v>2.2000000000000016E-2</c:v>
                </c:pt>
                <c:pt idx="12">
                  <c:v>2.4000000000000011E-2</c:v>
                </c:pt>
                <c:pt idx="13">
                  <c:v>2.6000000000000016E-2</c:v>
                </c:pt>
                <c:pt idx="14">
                  <c:v>2.8000000000000011E-2</c:v>
                </c:pt>
                <c:pt idx="15">
                  <c:v>3.0000000000000016E-2</c:v>
                </c:pt>
                <c:pt idx="16">
                  <c:v>3.2000000000000042E-2</c:v>
                </c:pt>
                <c:pt idx="17">
                  <c:v>3.4000000000000016E-2</c:v>
                </c:pt>
                <c:pt idx="18">
                  <c:v>3.6000000000000046E-2</c:v>
                </c:pt>
                <c:pt idx="19">
                  <c:v>3.8000000000000041E-2</c:v>
                </c:pt>
                <c:pt idx="20">
                  <c:v>4.0000000000000022E-2</c:v>
                </c:pt>
                <c:pt idx="21">
                  <c:v>4.2000000000000023E-2</c:v>
                </c:pt>
                <c:pt idx="22">
                  <c:v>4.4000000000000032E-2</c:v>
                </c:pt>
                <c:pt idx="23">
                  <c:v>4.6000000000000027E-2</c:v>
                </c:pt>
                <c:pt idx="24">
                  <c:v>4.8000000000000029E-2</c:v>
                </c:pt>
                <c:pt idx="25">
                  <c:v>5.0000000000000031E-2</c:v>
                </c:pt>
                <c:pt idx="26">
                  <c:v>5.2000000000000032E-2</c:v>
                </c:pt>
                <c:pt idx="27">
                  <c:v>5.4000000000000034E-2</c:v>
                </c:pt>
                <c:pt idx="28">
                  <c:v>5.6000000000000036E-2</c:v>
                </c:pt>
                <c:pt idx="29">
                  <c:v>5.8000000000000038E-2</c:v>
                </c:pt>
                <c:pt idx="30">
                  <c:v>6.0000000000000039E-2</c:v>
                </c:pt>
                <c:pt idx="31">
                  <c:v>6.200000000000009E-2</c:v>
                </c:pt>
                <c:pt idx="32">
                  <c:v>6.4000000000000098E-2</c:v>
                </c:pt>
                <c:pt idx="33">
                  <c:v>6.6000000000000072E-2</c:v>
                </c:pt>
                <c:pt idx="34">
                  <c:v>6.8000000000000074E-2</c:v>
                </c:pt>
                <c:pt idx="35">
                  <c:v>7.000000000000009E-2</c:v>
                </c:pt>
                <c:pt idx="36">
                  <c:v>7.2000000000000092E-2</c:v>
                </c:pt>
                <c:pt idx="37">
                  <c:v>7.4000000000000107E-2</c:v>
                </c:pt>
                <c:pt idx="38">
                  <c:v>7.6000000000000054E-2</c:v>
                </c:pt>
                <c:pt idx="39">
                  <c:v>7.8000000000000083E-2</c:v>
                </c:pt>
                <c:pt idx="40">
                  <c:v>8.0000000000000057E-2</c:v>
                </c:pt>
                <c:pt idx="41">
                  <c:v>8.2000000000000073E-2</c:v>
                </c:pt>
                <c:pt idx="42">
                  <c:v>8.4000000000000061E-2</c:v>
                </c:pt>
                <c:pt idx="43">
                  <c:v>8.6000000000000063E-2</c:v>
                </c:pt>
                <c:pt idx="44">
                  <c:v>8.8000000000000064E-2</c:v>
                </c:pt>
                <c:pt idx="45">
                  <c:v>9.0000000000000066E-2</c:v>
                </c:pt>
                <c:pt idx="46">
                  <c:v>9.2000000000000054E-2</c:v>
                </c:pt>
                <c:pt idx="47">
                  <c:v>9.4000000000000097E-2</c:v>
                </c:pt>
                <c:pt idx="48">
                  <c:v>9.6000000000000071E-2</c:v>
                </c:pt>
                <c:pt idx="49">
                  <c:v>9.8000000000000156E-2</c:v>
                </c:pt>
                <c:pt idx="50">
                  <c:v>0.10000000000000007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5</c:v>
                </c:pt>
                <c:pt idx="1">
                  <c:v>4.9605735065723895</c:v>
                </c:pt>
                <c:pt idx="2">
                  <c:v>4.8429158056431545</c:v>
                </c:pt>
                <c:pt idx="3">
                  <c:v>4.6488824294412545</c:v>
                </c:pt>
                <c:pt idx="4">
                  <c:v>4.3815334002193183</c:v>
                </c:pt>
                <c:pt idx="5">
                  <c:v>4.0450849718747355</c:v>
                </c:pt>
                <c:pt idx="6">
                  <c:v>3.644843137107058</c:v>
                </c:pt>
                <c:pt idx="7">
                  <c:v>3.1871199487434518</c:v>
                </c:pt>
                <c:pt idx="8">
                  <c:v>2.6791339748949832</c:v>
                </c:pt>
                <c:pt idx="9">
                  <c:v>2.1288964578253653</c:v>
                </c:pt>
                <c:pt idx="10">
                  <c:v>1.5450849718747373</c:v>
                </c:pt>
                <c:pt idx="11">
                  <c:v>0.93690657292862145</c:v>
                </c:pt>
                <c:pt idx="12">
                  <c:v>0.31395259764656452</c:v>
                </c:pt>
                <c:pt idx="13">
                  <c:v>-0.31395259764656952</c:v>
                </c:pt>
                <c:pt idx="14">
                  <c:v>-0.93690657292862634</c:v>
                </c:pt>
                <c:pt idx="15">
                  <c:v>-1.5450849718747417</c:v>
                </c:pt>
                <c:pt idx="16">
                  <c:v>-2.1288964578253697</c:v>
                </c:pt>
                <c:pt idx="17">
                  <c:v>-2.6791339748949876</c:v>
                </c:pt>
                <c:pt idx="18">
                  <c:v>-3.1871199487434558</c:v>
                </c:pt>
                <c:pt idx="19">
                  <c:v>-3.6448431371070598</c:v>
                </c:pt>
                <c:pt idx="20">
                  <c:v>-4.0450849718747373</c:v>
                </c:pt>
                <c:pt idx="21">
                  <c:v>-4.3815334002193245</c:v>
                </c:pt>
                <c:pt idx="22">
                  <c:v>-4.6488824294412563</c:v>
                </c:pt>
                <c:pt idx="23">
                  <c:v>-4.8429158056431545</c:v>
                </c:pt>
                <c:pt idx="24">
                  <c:v>-4.9605735065723895</c:v>
                </c:pt>
                <c:pt idx="25">
                  <c:v>-5</c:v>
                </c:pt>
                <c:pt idx="26">
                  <c:v>-4.9605735065723886</c:v>
                </c:pt>
                <c:pt idx="27">
                  <c:v>-4.8429158056431501</c:v>
                </c:pt>
                <c:pt idx="28">
                  <c:v>-4.6488824294412492</c:v>
                </c:pt>
                <c:pt idx="29">
                  <c:v>-4.381533400219312</c:v>
                </c:pt>
                <c:pt idx="30">
                  <c:v>-4.0450849718747275</c:v>
                </c:pt>
                <c:pt idx="31">
                  <c:v>-3.64484313710705</c:v>
                </c:pt>
                <c:pt idx="32">
                  <c:v>-3.1871199487434412</c:v>
                </c:pt>
                <c:pt idx="33">
                  <c:v>-2.6791339748949712</c:v>
                </c:pt>
                <c:pt idx="34">
                  <c:v>-2.1288964578253555</c:v>
                </c:pt>
                <c:pt idx="35">
                  <c:v>-1.5450849718747262</c:v>
                </c:pt>
                <c:pt idx="36">
                  <c:v>-0.93690657292861013</c:v>
                </c:pt>
                <c:pt idx="37">
                  <c:v>-0.31395259764655298</c:v>
                </c:pt>
                <c:pt idx="38">
                  <c:v>0.31395259764658212</c:v>
                </c:pt>
                <c:pt idx="39">
                  <c:v>0.93690657292863877</c:v>
                </c:pt>
                <c:pt idx="40">
                  <c:v>1.5450849718747539</c:v>
                </c:pt>
                <c:pt idx="41">
                  <c:v>2.1288964578253808</c:v>
                </c:pt>
                <c:pt idx="42">
                  <c:v>2.6791339748949992</c:v>
                </c:pt>
                <c:pt idx="43">
                  <c:v>3.1871199487434669</c:v>
                </c:pt>
                <c:pt idx="44">
                  <c:v>3.6448431371070718</c:v>
                </c:pt>
                <c:pt idx="45">
                  <c:v>4.0450849718747461</c:v>
                </c:pt>
                <c:pt idx="46">
                  <c:v>4.3815334002193325</c:v>
                </c:pt>
                <c:pt idx="47">
                  <c:v>4.6488824294412652</c:v>
                </c:pt>
                <c:pt idx="48">
                  <c:v>4.8429158056431607</c:v>
                </c:pt>
                <c:pt idx="49">
                  <c:v>4.9605735065723895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D5B-48C9-828E-20B4CD6EF9F8}"/>
            </c:ext>
          </c:extLst>
        </c:ser>
        <c:ser>
          <c:idx val="3"/>
          <c:order val="3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2.0000000000000018E-3</c:v>
                </c:pt>
                <c:pt idx="2">
                  <c:v>4.0000000000000036E-3</c:v>
                </c:pt>
                <c:pt idx="3">
                  <c:v>6.0000000000000036E-3</c:v>
                </c:pt>
                <c:pt idx="4">
                  <c:v>8.0000000000000088E-3</c:v>
                </c:pt>
                <c:pt idx="5">
                  <c:v>1.0000000000000005E-2</c:v>
                </c:pt>
                <c:pt idx="6">
                  <c:v>1.2E-2</c:v>
                </c:pt>
                <c:pt idx="7">
                  <c:v>1.4E-2</c:v>
                </c:pt>
                <c:pt idx="8">
                  <c:v>1.6000000000000014E-2</c:v>
                </c:pt>
                <c:pt idx="9">
                  <c:v>1.8000000000000016E-2</c:v>
                </c:pt>
                <c:pt idx="10">
                  <c:v>2.0000000000000011E-2</c:v>
                </c:pt>
                <c:pt idx="11">
                  <c:v>2.2000000000000016E-2</c:v>
                </c:pt>
                <c:pt idx="12">
                  <c:v>2.4000000000000011E-2</c:v>
                </c:pt>
                <c:pt idx="13">
                  <c:v>2.6000000000000016E-2</c:v>
                </c:pt>
                <c:pt idx="14">
                  <c:v>2.8000000000000011E-2</c:v>
                </c:pt>
                <c:pt idx="15">
                  <c:v>3.0000000000000016E-2</c:v>
                </c:pt>
                <c:pt idx="16">
                  <c:v>3.2000000000000042E-2</c:v>
                </c:pt>
                <c:pt idx="17">
                  <c:v>3.4000000000000016E-2</c:v>
                </c:pt>
                <c:pt idx="18">
                  <c:v>3.6000000000000046E-2</c:v>
                </c:pt>
                <c:pt idx="19">
                  <c:v>3.8000000000000041E-2</c:v>
                </c:pt>
                <c:pt idx="20">
                  <c:v>4.0000000000000022E-2</c:v>
                </c:pt>
                <c:pt idx="21">
                  <c:v>4.2000000000000023E-2</c:v>
                </c:pt>
                <c:pt idx="22">
                  <c:v>4.4000000000000032E-2</c:v>
                </c:pt>
                <c:pt idx="23">
                  <c:v>4.6000000000000027E-2</c:v>
                </c:pt>
                <c:pt idx="24">
                  <c:v>4.8000000000000029E-2</c:v>
                </c:pt>
                <c:pt idx="25">
                  <c:v>5.0000000000000031E-2</c:v>
                </c:pt>
                <c:pt idx="26">
                  <c:v>5.2000000000000032E-2</c:v>
                </c:pt>
                <c:pt idx="27">
                  <c:v>5.4000000000000034E-2</c:v>
                </c:pt>
                <c:pt idx="28">
                  <c:v>5.6000000000000036E-2</c:v>
                </c:pt>
                <c:pt idx="29">
                  <c:v>5.8000000000000038E-2</c:v>
                </c:pt>
                <c:pt idx="30">
                  <c:v>6.0000000000000039E-2</c:v>
                </c:pt>
                <c:pt idx="31">
                  <c:v>6.200000000000009E-2</c:v>
                </c:pt>
                <c:pt idx="32">
                  <c:v>6.4000000000000098E-2</c:v>
                </c:pt>
                <c:pt idx="33">
                  <c:v>6.6000000000000072E-2</c:v>
                </c:pt>
                <c:pt idx="34">
                  <c:v>6.8000000000000074E-2</c:v>
                </c:pt>
                <c:pt idx="35">
                  <c:v>7.000000000000009E-2</c:v>
                </c:pt>
                <c:pt idx="36">
                  <c:v>7.2000000000000092E-2</c:v>
                </c:pt>
                <c:pt idx="37">
                  <c:v>7.4000000000000107E-2</c:v>
                </c:pt>
                <c:pt idx="38">
                  <c:v>7.6000000000000054E-2</c:v>
                </c:pt>
                <c:pt idx="39">
                  <c:v>7.8000000000000083E-2</c:v>
                </c:pt>
                <c:pt idx="40">
                  <c:v>8.0000000000000057E-2</c:v>
                </c:pt>
                <c:pt idx="41">
                  <c:v>8.2000000000000073E-2</c:v>
                </c:pt>
                <c:pt idx="42">
                  <c:v>8.4000000000000061E-2</c:v>
                </c:pt>
                <c:pt idx="43">
                  <c:v>8.6000000000000063E-2</c:v>
                </c:pt>
                <c:pt idx="44">
                  <c:v>8.8000000000000064E-2</c:v>
                </c:pt>
                <c:pt idx="45">
                  <c:v>9.0000000000000066E-2</c:v>
                </c:pt>
                <c:pt idx="46">
                  <c:v>9.2000000000000054E-2</c:v>
                </c:pt>
                <c:pt idx="47">
                  <c:v>9.4000000000000097E-2</c:v>
                </c:pt>
                <c:pt idx="48">
                  <c:v>9.6000000000000071E-2</c:v>
                </c:pt>
                <c:pt idx="49">
                  <c:v>9.8000000000000156E-2</c:v>
                </c:pt>
                <c:pt idx="50">
                  <c:v>0.10000000000000007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-5</c:v>
                </c:pt>
                <c:pt idx="1">
                  <c:v>-4.9605735065723895</c:v>
                </c:pt>
                <c:pt idx="2">
                  <c:v>-4.8429158056431545</c:v>
                </c:pt>
                <c:pt idx="3">
                  <c:v>-4.6488824294412545</c:v>
                </c:pt>
                <c:pt idx="4">
                  <c:v>-4.3815334002193183</c:v>
                </c:pt>
                <c:pt idx="5">
                  <c:v>-4.0450849718747355</c:v>
                </c:pt>
                <c:pt idx="6">
                  <c:v>-3.644843137107058</c:v>
                </c:pt>
                <c:pt idx="7">
                  <c:v>-3.1871199487434518</c:v>
                </c:pt>
                <c:pt idx="8">
                  <c:v>-2.6791339748949832</c:v>
                </c:pt>
                <c:pt idx="9">
                  <c:v>-2.1288964578253653</c:v>
                </c:pt>
                <c:pt idx="10">
                  <c:v>-1.5450849718747373</c:v>
                </c:pt>
                <c:pt idx="11">
                  <c:v>-0.93690657292862145</c:v>
                </c:pt>
                <c:pt idx="12">
                  <c:v>-0.31395259764656452</c:v>
                </c:pt>
                <c:pt idx="13">
                  <c:v>0.31395259764656952</c:v>
                </c:pt>
                <c:pt idx="14">
                  <c:v>0.93690657292862634</c:v>
                </c:pt>
                <c:pt idx="15">
                  <c:v>1.5450849718747417</c:v>
                </c:pt>
                <c:pt idx="16">
                  <c:v>2.1288964578253697</c:v>
                </c:pt>
                <c:pt idx="17">
                  <c:v>2.6791339748949876</c:v>
                </c:pt>
                <c:pt idx="18">
                  <c:v>3.1871199487434558</c:v>
                </c:pt>
                <c:pt idx="19">
                  <c:v>3.6448431371070598</c:v>
                </c:pt>
                <c:pt idx="20">
                  <c:v>4.0450849718747373</c:v>
                </c:pt>
                <c:pt idx="21">
                  <c:v>4.3815334002193245</c:v>
                </c:pt>
                <c:pt idx="22">
                  <c:v>4.6488824294412563</c:v>
                </c:pt>
                <c:pt idx="23">
                  <c:v>4.8429158056431545</c:v>
                </c:pt>
                <c:pt idx="24">
                  <c:v>4.9605735065723895</c:v>
                </c:pt>
                <c:pt idx="25">
                  <c:v>5</c:v>
                </c:pt>
                <c:pt idx="26">
                  <c:v>4.9605735065723886</c:v>
                </c:pt>
                <c:pt idx="27">
                  <c:v>4.8429158056431501</c:v>
                </c:pt>
                <c:pt idx="28">
                  <c:v>4.6488824294412492</c:v>
                </c:pt>
                <c:pt idx="29">
                  <c:v>4.381533400219312</c:v>
                </c:pt>
                <c:pt idx="30">
                  <c:v>4.0450849718747275</c:v>
                </c:pt>
                <c:pt idx="31">
                  <c:v>3.64484313710705</c:v>
                </c:pt>
                <c:pt idx="32">
                  <c:v>3.1871199487434412</c:v>
                </c:pt>
                <c:pt idx="33">
                  <c:v>2.6791339748949712</c:v>
                </c:pt>
                <c:pt idx="34">
                  <c:v>2.1288964578253555</c:v>
                </c:pt>
                <c:pt idx="35">
                  <c:v>1.5450849718747262</c:v>
                </c:pt>
                <c:pt idx="36">
                  <c:v>0.93690657292861013</c:v>
                </c:pt>
                <c:pt idx="37">
                  <c:v>0.31395259764655298</c:v>
                </c:pt>
                <c:pt idx="38">
                  <c:v>-0.31395259764658212</c:v>
                </c:pt>
                <c:pt idx="39">
                  <c:v>-0.93690657292863877</c:v>
                </c:pt>
                <c:pt idx="40">
                  <c:v>-1.5450849718747539</c:v>
                </c:pt>
                <c:pt idx="41">
                  <c:v>-2.1288964578253808</c:v>
                </c:pt>
                <c:pt idx="42">
                  <c:v>-2.6791339748949992</c:v>
                </c:pt>
                <c:pt idx="43">
                  <c:v>-3.1871199487434669</c:v>
                </c:pt>
                <c:pt idx="44">
                  <c:v>-3.6448431371070718</c:v>
                </c:pt>
                <c:pt idx="45">
                  <c:v>-4.0450849718747461</c:v>
                </c:pt>
                <c:pt idx="46">
                  <c:v>-4.3815334002193325</c:v>
                </c:pt>
                <c:pt idx="47">
                  <c:v>-4.6488824294412652</c:v>
                </c:pt>
                <c:pt idx="48">
                  <c:v>-4.8429158056431607</c:v>
                </c:pt>
                <c:pt idx="49">
                  <c:v>-4.9605735065723895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5B-48C9-828E-20B4CD6EF9F8}"/>
            </c:ext>
          </c:extLst>
        </c:ser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2.0000000000000018E-3</c:v>
                </c:pt>
                <c:pt idx="2">
                  <c:v>4.0000000000000036E-3</c:v>
                </c:pt>
                <c:pt idx="3">
                  <c:v>6.0000000000000036E-3</c:v>
                </c:pt>
                <c:pt idx="4">
                  <c:v>8.0000000000000088E-3</c:v>
                </c:pt>
                <c:pt idx="5">
                  <c:v>1.0000000000000005E-2</c:v>
                </c:pt>
                <c:pt idx="6">
                  <c:v>1.2E-2</c:v>
                </c:pt>
                <c:pt idx="7">
                  <c:v>1.4E-2</c:v>
                </c:pt>
                <c:pt idx="8">
                  <c:v>1.6000000000000014E-2</c:v>
                </c:pt>
                <c:pt idx="9">
                  <c:v>1.8000000000000016E-2</c:v>
                </c:pt>
                <c:pt idx="10">
                  <c:v>2.0000000000000011E-2</c:v>
                </c:pt>
                <c:pt idx="11">
                  <c:v>2.2000000000000016E-2</c:v>
                </c:pt>
                <c:pt idx="12">
                  <c:v>2.4000000000000011E-2</c:v>
                </c:pt>
                <c:pt idx="13">
                  <c:v>2.6000000000000016E-2</c:v>
                </c:pt>
                <c:pt idx="14">
                  <c:v>2.8000000000000011E-2</c:v>
                </c:pt>
                <c:pt idx="15">
                  <c:v>3.0000000000000016E-2</c:v>
                </c:pt>
                <c:pt idx="16">
                  <c:v>3.2000000000000042E-2</c:v>
                </c:pt>
                <c:pt idx="17">
                  <c:v>3.4000000000000016E-2</c:v>
                </c:pt>
                <c:pt idx="18">
                  <c:v>3.6000000000000046E-2</c:v>
                </c:pt>
                <c:pt idx="19">
                  <c:v>3.8000000000000041E-2</c:v>
                </c:pt>
                <c:pt idx="20">
                  <c:v>4.0000000000000022E-2</c:v>
                </c:pt>
                <c:pt idx="21">
                  <c:v>4.2000000000000023E-2</c:v>
                </c:pt>
                <c:pt idx="22">
                  <c:v>4.4000000000000032E-2</c:v>
                </c:pt>
                <c:pt idx="23">
                  <c:v>4.6000000000000027E-2</c:v>
                </c:pt>
                <c:pt idx="24">
                  <c:v>4.8000000000000029E-2</c:v>
                </c:pt>
                <c:pt idx="25">
                  <c:v>5.0000000000000031E-2</c:v>
                </c:pt>
                <c:pt idx="26">
                  <c:v>5.2000000000000032E-2</c:v>
                </c:pt>
                <c:pt idx="27">
                  <c:v>5.4000000000000034E-2</c:v>
                </c:pt>
                <c:pt idx="28">
                  <c:v>5.6000000000000036E-2</c:v>
                </c:pt>
                <c:pt idx="29">
                  <c:v>5.8000000000000038E-2</c:v>
                </c:pt>
                <c:pt idx="30">
                  <c:v>6.0000000000000039E-2</c:v>
                </c:pt>
                <c:pt idx="31">
                  <c:v>6.200000000000009E-2</c:v>
                </c:pt>
                <c:pt idx="32">
                  <c:v>6.4000000000000098E-2</c:v>
                </c:pt>
                <c:pt idx="33">
                  <c:v>6.6000000000000072E-2</c:v>
                </c:pt>
                <c:pt idx="34">
                  <c:v>6.8000000000000074E-2</c:v>
                </c:pt>
                <c:pt idx="35">
                  <c:v>7.000000000000009E-2</c:v>
                </c:pt>
                <c:pt idx="36">
                  <c:v>7.2000000000000092E-2</c:v>
                </c:pt>
                <c:pt idx="37">
                  <c:v>7.4000000000000107E-2</c:v>
                </c:pt>
                <c:pt idx="38">
                  <c:v>7.6000000000000054E-2</c:v>
                </c:pt>
                <c:pt idx="39">
                  <c:v>7.8000000000000083E-2</c:v>
                </c:pt>
                <c:pt idx="40">
                  <c:v>8.0000000000000057E-2</c:v>
                </c:pt>
                <c:pt idx="41">
                  <c:v>8.2000000000000073E-2</c:v>
                </c:pt>
                <c:pt idx="42">
                  <c:v>8.4000000000000061E-2</c:v>
                </c:pt>
                <c:pt idx="43">
                  <c:v>8.6000000000000063E-2</c:v>
                </c:pt>
                <c:pt idx="44">
                  <c:v>8.8000000000000064E-2</c:v>
                </c:pt>
                <c:pt idx="45">
                  <c:v>9.0000000000000066E-2</c:v>
                </c:pt>
                <c:pt idx="46">
                  <c:v>9.2000000000000054E-2</c:v>
                </c:pt>
                <c:pt idx="47">
                  <c:v>9.4000000000000097E-2</c:v>
                </c:pt>
                <c:pt idx="48">
                  <c:v>9.6000000000000071E-2</c:v>
                </c:pt>
                <c:pt idx="49">
                  <c:v>9.8000000000000156E-2</c:v>
                </c:pt>
                <c:pt idx="50">
                  <c:v>0.10000000000000007</c:v>
                </c:pt>
              </c:numCache>
            </c:numRef>
          </c:cat>
          <c:val>
            <c:numRef>
              <c:f>Hoja1!$B$2:$B$52</c:f>
              <c:numCache>
                <c:formatCode>General</c:formatCode>
                <c:ptCount val="51"/>
                <c:pt idx="0">
                  <c:v>5</c:v>
                </c:pt>
                <c:pt idx="1">
                  <c:v>4.9605735065723895</c:v>
                </c:pt>
                <c:pt idx="2">
                  <c:v>4.8429158056431545</c:v>
                </c:pt>
                <c:pt idx="3">
                  <c:v>4.6488824294412545</c:v>
                </c:pt>
                <c:pt idx="4">
                  <c:v>4.3815334002193183</c:v>
                </c:pt>
                <c:pt idx="5">
                  <c:v>4.0450849718747355</c:v>
                </c:pt>
                <c:pt idx="6">
                  <c:v>3.644843137107058</c:v>
                </c:pt>
                <c:pt idx="7">
                  <c:v>3.1871199487434518</c:v>
                </c:pt>
                <c:pt idx="8">
                  <c:v>2.6791339748949832</c:v>
                </c:pt>
                <c:pt idx="9">
                  <c:v>2.1288964578253653</c:v>
                </c:pt>
                <c:pt idx="10">
                  <c:v>1.5450849718747373</c:v>
                </c:pt>
                <c:pt idx="11">
                  <c:v>0.93690657292862145</c:v>
                </c:pt>
                <c:pt idx="12">
                  <c:v>0.31395259764656452</c:v>
                </c:pt>
                <c:pt idx="13">
                  <c:v>-0.31395259764656952</c:v>
                </c:pt>
                <c:pt idx="14">
                  <c:v>-0.93690657292862634</c:v>
                </c:pt>
                <c:pt idx="15">
                  <c:v>-1.5450849718747417</c:v>
                </c:pt>
                <c:pt idx="16">
                  <c:v>-2.1288964578253697</c:v>
                </c:pt>
                <c:pt idx="17">
                  <c:v>-2.6791339748949876</c:v>
                </c:pt>
                <c:pt idx="18">
                  <c:v>-3.1871199487434558</c:v>
                </c:pt>
                <c:pt idx="19">
                  <c:v>-3.6448431371070598</c:v>
                </c:pt>
                <c:pt idx="20">
                  <c:v>-4.0450849718747373</c:v>
                </c:pt>
                <c:pt idx="21">
                  <c:v>-4.3815334002193245</c:v>
                </c:pt>
                <c:pt idx="22">
                  <c:v>-4.6488824294412563</c:v>
                </c:pt>
                <c:pt idx="23">
                  <c:v>-4.8429158056431545</c:v>
                </c:pt>
                <c:pt idx="24">
                  <c:v>-4.9605735065723895</c:v>
                </c:pt>
                <c:pt idx="25">
                  <c:v>-5</c:v>
                </c:pt>
                <c:pt idx="26">
                  <c:v>-4.9605735065723886</c:v>
                </c:pt>
                <c:pt idx="27">
                  <c:v>-4.8429158056431501</c:v>
                </c:pt>
                <c:pt idx="28">
                  <c:v>-4.6488824294412492</c:v>
                </c:pt>
                <c:pt idx="29">
                  <c:v>-4.381533400219312</c:v>
                </c:pt>
                <c:pt idx="30">
                  <c:v>-4.0450849718747275</c:v>
                </c:pt>
                <c:pt idx="31">
                  <c:v>-3.64484313710705</c:v>
                </c:pt>
                <c:pt idx="32">
                  <c:v>-3.1871199487434412</c:v>
                </c:pt>
                <c:pt idx="33">
                  <c:v>-2.6791339748949712</c:v>
                </c:pt>
                <c:pt idx="34">
                  <c:v>-2.1288964578253555</c:v>
                </c:pt>
                <c:pt idx="35">
                  <c:v>-1.5450849718747262</c:v>
                </c:pt>
                <c:pt idx="36">
                  <c:v>-0.93690657292861013</c:v>
                </c:pt>
                <c:pt idx="37">
                  <c:v>-0.31395259764655298</c:v>
                </c:pt>
                <c:pt idx="38">
                  <c:v>0.31395259764658212</c:v>
                </c:pt>
                <c:pt idx="39">
                  <c:v>0.93690657292863877</c:v>
                </c:pt>
                <c:pt idx="40">
                  <c:v>1.5450849718747539</c:v>
                </c:pt>
                <c:pt idx="41">
                  <c:v>2.1288964578253808</c:v>
                </c:pt>
                <c:pt idx="42">
                  <c:v>2.6791339748949992</c:v>
                </c:pt>
                <c:pt idx="43">
                  <c:v>3.1871199487434669</c:v>
                </c:pt>
                <c:pt idx="44">
                  <c:v>3.6448431371070718</c:v>
                </c:pt>
                <c:pt idx="45">
                  <c:v>4.0450849718747461</c:v>
                </c:pt>
                <c:pt idx="46">
                  <c:v>4.3815334002193325</c:v>
                </c:pt>
                <c:pt idx="47">
                  <c:v>4.6488824294412652</c:v>
                </c:pt>
                <c:pt idx="48">
                  <c:v>4.8429158056431607</c:v>
                </c:pt>
                <c:pt idx="49">
                  <c:v>4.9605735065723895</c:v>
                </c:pt>
                <c:pt idx="50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D5B-48C9-828E-20B4CD6EF9F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ymbol val="none"/>
          </c:marker>
          <c:cat>
            <c:numRef>
              <c:f>Hoja1!$A$2:$A$52</c:f>
              <c:numCache>
                <c:formatCode>General</c:formatCode>
                <c:ptCount val="51"/>
                <c:pt idx="0">
                  <c:v>0</c:v>
                </c:pt>
                <c:pt idx="1">
                  <c:v>2.0000000000000018E-3</c:v>
                </c:pt>
                <c:pt idx="2">
                  <c:v>4.0000000000000036E-3</c:v>
                </c:pt>
                <c:pt idx="3">
                  <c:v>6.0000000000000036E-3</c:v>
                </c:pt>
                <c:pt idx="4">
                  <c:v>8.0000000000000088E-3</c:v>
                </c:pt>
                <c:pt idx="5">
                  <c:v>1.0000000000000005E-2</c:v>
                </c:pt>
                <c:pt idx="6">
                  <c:v>1.2E-2</c:v>
                </c:pt>
                <c:pt idx="7">
                  <c:v>1.4E-2</c:v>
                </c:pt>
                <c:pt idx="8">
                  <c:v>1.6000000000000014E-2</c:v>
                </c:pt>
                <c:pt idx="9">
                  <c:v>1.8000000000000016E-2</c:v>
                </c:pt>
                <c:pt idx="10">
                  <c:v>2.0000000000000011E-2</c:v>
                </c:pt>
                <c:pt idx="11">
                  <c:v>2.2000000000000016E-2</c:v>
                </c:pt>
                <c:pt idx="12">
                  <c:v>2.4000000000000011E-2</c:v>
                </c:pt>
                <c:pt idx="13">
                  <c:v>2.6000000000000016E-2</c:v>
                </c:pt>
                <c:pt idx="14">
                  <c:v>2.8000000000000011E-2</c:v>
                </c:pt>
                <c:pt idx="15">
                  <c:v>3.0000000000000016E-2</c:v>
                </c:pt>
                <c:pt idx="16">
                  <c:v>3.2000000000000042E-2</c:v>
                </c:pt>
                <c:pt idx="17">
                  <c:v>3.4000000000000016E-2</c:v>
                </c:pt>
                <c:pt idx="18">
                  <c:v>3.6000000000000046E-2</c:v>
                </c:pt>
                <c:pt idx="19">
                  <c:v>3.8000000000000041E-2</c:v>
                </c:pt>
                <c:pt idx="20">
                  <c:v>4.0000000000000022E-2</c:v>
                </c:pt>
                <c:pt idx="21">
                  <c:v>4.2000000000000023E-2</c:v>
                </c:pt>
                <c:pt idx="22">
                  <c:v>4.4000000000000032E-2</c:v>
                </c:pt>
                <c:pt idx="23">
                  <c:v>4.6000000000000027E-2</c:v>
                </c:pt>
                <c:pt idx="24">
                  <c:v>4.8000000000000029E-2</c:v>
                </c:pt>
                <c:pt idx="25">
                  <c:v>5.0000000000000031E-2</c:v>
                </c:pt>
                <c:pt idx="26">
                  <c:v>5.2000000000000032E-2</c:v>
                </c:pt>
                <c:pt idx="27">
                  <c:v>5.4000000000000034E-2</c:v>
                </c:pt>
                <c:pt idx="28">
                  <c:v>5.6000000000000036E-2</c:v>
                </c:pt>
                <c:pt idx="29">
                  <c:v>5.8000000000000038E-2</c:v>
                </c:pt>
                <c:pt idx="30">
                  <c:v>6.0000000000000039E-2</c:v>
                </c:pt>
                <c:pt idx="31">
                  <c:v>6.200000000000009E-2</c:v>
                </c:pt>
                <c:pt idx="32">
                  <c:v>6.4000000000000098E-2</c:v>
                </c:pt>
                <c:pt idx="33">
                  <c:v>6.6000000000000072E-2</c:v>
                </c:pt>
                <c:pt idx="34">
                  <c:v>6.8000000000000074E-2</c:v>
                </c:pt>
                <c:pt idx="35">
                  <c:v>7.000000000000009E-2</c:v>
                </c:pt>
                <c:pt idx="36">
                  <c:v>7.2000000000000092E-2</c:v>
                </c:pt>
                <c:pt idx="37">
                  <c:v>7.4000000000000107E-2</c:v>
                </c:pt>
                <c:pt idx="38">
                  <c:v>7.6000000000000054E-2</c:v>
                </c:pt>
                <c:pt idx="39">
                  <c:v>7.8000000000000083E-2</c:v>
                </c:pt>
                <c:pt idx="40">
                  <c:v>8.0000000000000057E-2</c:v>
                </c:pt>
                <c:pt idx="41">
                  <c:v>8.2000000000000073E-2</c:v>
                </c:pt>
                <c:pt idx="42">
                  <c:v>8.4000000000000061E-2</c:v>
                </c:pt>
                <c:pt idx="43">
                  <c:v>8.6000000000000063E-2</c:v>
                </c:pt>
                <c:pt idx="44">
                  <c:v>8.8000000000000064E-2</c:v>
                </c:pt>
                <c:pt idx="45">
                  <c:v>9.0000000000000066E-2</c:v>
                </c:pt>
                <c:pt idx="46">
                  <c:v>9.2000000000000054E-2</c:v>
                </c:pt>
                <c:pt idx="47">
                  <c:v>9.4000000000000097E-2</c:v>
                </c:pt>
                <c:pt idx="48">
                  <c:v>9.6000000000000071E-2</c:v>
                </c:pt>
                <c:pt idx="49">
                  <c:v>9.8000000000000156E-2</c:v>
                </c:pt>
                <c:pt idx="50">
                  <c:v>0.10000000000000007</c:v>
                </c:pt>
              </c:numCache>
            </c:numRef>
          </c:cat>
          <c:val>
            <c:numRef>
              <c:f>Hoja1!$C$2:$C$52</c:f>
              <c:numCache>
                <c:formatCode>General</c:formatCode>
                <c:ptCount val="51"/>
                <c:pt idx="0">
                  <c:v>-5</c:v>
                </c:pt>
                <c:pt idx="1">
                  <c:v>-4.9605735065723895</c:v>
                </c:pt>
                <c:pt idx="2">
                  <c:v>-4.8429158056431545</c:v>
                </c:pt>
                <c:pt idx="3">
                  <c:v>-4.6488824294412545</c:v>
                </c:pt>
                <c:pt idx="4">
                  <c:v>-4.3815334002193183</c:v>
                </c:pt>
                <c:pt idx="5">
                  <c:v>-4.0450849718747355</c:v>
                </c:pt>
                <c:pt idx="6">
                  <c:v>-3.644843137107058</c:v>
                </c:pt>
                <c:pt idx="7">
                  <c:v>-3.1871199487434518</c:v>
                </c:pt>
                <c:pt idx="8">
                  <c:v>-2.6791339748949832</c:v>
                </c:pt>
                <c:pt idx="9">
                  <c:v>-2.1288964578253653</c:v>
                </c:pt>
                <c:pt idx="10">
                  <c:v>-1.5450849718747373</c:v>
                </c:pt>
                <c:pt idx="11">
                  <c:v>-0.93690657292862145</c:v>
                </c:pt>
                <c:pt idx="12">
                  <c:v>-0.31395259764656452</c:v>
                </c:pt>
                <c:pt idx="13">
                  <c:v>0.31395259764656952</c:v>
                </c:pt>
                <c:pt idx="14">
                  <c:v>0.93690657292862634</c:v>
                </c:pt>
                <c:pt idx="15">
                  <c:v>1.5450849718747417</c:v>
                </c:pt>
                <c:pt idx="16">
                  <c:v>2.1288964578253697</c:v>
                </c:pt>
                <c:pt idx="17">
                  <c:v>2.6791339748949876</c:v>
                </c:pt>
                <c:pt idx="18">
                  <c:v>3.1871199487434558</c:v>
                </c:pt>
                <c:pt idx="19">
                  <c:v>3.6448431371070598</c:v>
                </c:pt>
                <c:pt idx="20">
                  <c:v>4.0450849718747373</c:v>
                </c:pt>
                <c:pt idx="21">
                  <c:v>4.3815334002193245</c:v>
                </c:pt>
                <c:pt idx="22">
                  <c:v>4.6488824294412563</c:v>
                </c:pt>
                <c:pt idx="23">
                  <c:v>4.8429158056431545</c:v>
                </c:pt>
                <c:pt idx="24">
                  <c:v>4.9605735065723895</c:v>
                </c:pt>
                <c:pt idx="25">
                  <c:v>5</c:v>
                </c:pt>
                <c:pt idx="26">
                  <c:v>4.9605735065723886</c:v>
                </c:pt>
                <c:pt idx="27">
                  <c:v>4.8429158056431501</c:v>
                </c:pt>
                <c:pt idx="28">
                  <c:v>4.6488824294412492</c:v>
                </c:pt>
                <c:pt idx="29">
                  <c:v>4.381533400219312</c:v>
                </c:pt>
                <c:pt idx="30">
                  <c:v>4.0450849718747275</c:v>
                </c:pt>
                <c:pt idx="31">
                  <c:v>3.64484313710705</c:v>
                </c:pt>
                <c:pt idx="32">
                  <c:v>3.1871199487434412</c:v>
                </c:pt>
                <c:pt idx="33">
                  <c:v>2.6791339748949712</c:v>
                </c:pt>
                <c:pt idx="34">
                  <c:v>2.1288964578253555</c:v>
                </c:pt>
                <c:pt idx="35">
                  <c:v>1.5450849718747262</c:v>
                </c:pt>
                <c:pt idx="36">
                  <c:v>0.93690657292861013</c:v>
                </c:pt>
                <c:pt idx="37">
                  <c:v>0.31395259764655298</c:v>
                </c:pt>
                <c:pt idx="38">
                  <c:v>-0.31395259764658212</c:v>
                </c:pt>
                <c:pt idx="39">
                  <c:v>-0.93690657292863877</c:v>
                </c:pt>
                <c:pt idx="40">
                  <c:v>-1.5450849718747539</c:v>
                </c:pt>
                <c:pt idx="41">
                  <c:v>-2.1288964578253808</c:v>
                </c:pt>
                <c:pt idx="42">
                  <c:v>-2.6791339748949992</c:v>
                </c:pt>
                <c:pt idx="43">
                  <c:v>-3.1871199487434669</c:v>
                </c:pt>
                <c:pt idx="44">
                  <c:v>-3.6448431371070718</c:v>
                </c:pt>
                <c:pt idx="45">
                  <c:v>-4.0450849718747461</c:v>
                </c:pt>
                <c:pt idx="46">
                  <c:v>-4.3815334002193325</c:v>
                </c:pt>
                <c:pt idx="47">
                  <c:v>-4.6488824294412652</c:v>
                </c:pt>
                <c:pt idx="48">
                  <c:v>-4.8429158056431607</c:v>
                </c:pt>
                <c:pt idx="49">
                  <c:v>-4.9605735065723895</c:v>
                </c:pt>
                <c:pt idx="50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D5B-48C9-828E-20B4CD6EF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4949712"/>
        <c:axId val="1004954608"/>
      </c:lineChart>
      <c:catAx>
        <c:axId val="100494971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4954608"/>
        <c:crosses val="autoZero"/>
        <c:auto val="1"/>
        <c:lblAlgn val="ctr"/>
        <c:lblOffset val="100"/>
        <c:noMultiLvlLbl val="1"/>
      </c:catAx>
      <c:valAx>
        <c:axId val="100495460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004949712"/>
        <c:crosses val="autoZero"/>
        <c:crossBetween val="between"/>
      </c:valAx>
      <c:spPr>
        <a:noFill/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F8D7-557D-4F1D-B56D-DC46477EF97B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4BB57-768C-4E80-9E4D-133551E828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574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F924-6E06-49EF-A8DE-50D50EBC2EFA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2BD3-B4DF-432B-995C-E1CF55AA4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95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621430" y="533176"/>
            <a:ext cx="3925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07. ONDAS SONORAS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93849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4382638" y="549321"/>
            <a:ext cx="4761362" cy="2873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aralelogramo 8"/>
          <p:cNvSpPr/>
          <p:nvPr userDrawn="1"/>
        </p:nvSpPr>
        <p:spPr>
          <a:xfrm>
            <a:off x="551421" y="283617"/>
            <a:ext cx="4296804" cy="272955"/>
          </a:xfrm>
          <a:prstGeom prst="parallelogram">
            <a:avLst>
              <a:gd name="adj" fmla="val 773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aralelogramo 10"/>
          <p:cNvSpPr/>
          <p:nvPr userDrawn="1"/>
        </p:nvSpPr>
        <p:spPr>
          <a:xfrm>
            <a:off x="324988" y="549321"/>
            <a:ext cx="4313688" cy="287315"/>
          </a:xfrm>
          <a:prstGeom prst="parallelogram">
            <a:avLst>
              <a:gd name="adj" fmla="val 813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riángulo rectángulo 6"/>
          <p:cNvSpPr/>
          <p:nvPr userDrawn="1"/>
        </p:nvSpPr>
        <p:spPr>
          <a:xfrm flipV="1">
            <a:off x="0" y="0"/>
            <a:ext cx="1064525" cy="137842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isósceles 7"/>
          <p:cNvSpPr/>
          <p:nvPr userDrawn="1"/>
        </p:nvSpPr>
        <p:spPr>
          <a:xfrm>
            <a:off x="842963" y="0"/>
            <a:ext cx="442911" cy="28660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0" y="0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FÍSICA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0" y="237985"/>
            <a:ext cx="39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2º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0" y="6629400"/>
            <a:ext cx="9144000" cy="2285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-66675" y="6642556"/>
            <a:ext cx="241565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Rafael Artacho Cañadas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8120417" y="6642556"/>
            <a:ext cx="928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ADD3B9-7012-4487-87AB-CEB091580AB4}" type="slidenum">
              <a:rPr lang="es-ES" sz="1200" smtClean="0">
                <a:solidFill>
                  <a:schemeClr val="bg1"/>
                </a:solidFill>
              </a:rPr>
              <a:pPr algn="r"/>
              <a:t>‹Nº›</a:t>
            </a:fld>
            <a:r>
              <a:rPr lang="es-ES" sz="1200" dirty="0" smtClean="0">
                <a:solidFill>
                  <a:schemeClr val="bg1"/>
                </a:solidFill>
              </a:rPr>
              <a:t> de 37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855048" y="303118"/>
            <a:ext cx="42455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Bloque 3: </a:t>
            </a:r>
            <a:r>
              <a:rPr lang="es-ES" sz="1600" b="1" dirty="0" smtClean="0">
                <a:solidFill>
                  <a:schemeClr val="bg1"/>
                </a:solidFill>
              </a:rPr>
              <a:t>VIBRACIONES Y ONDAS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8730106" y="90849"/>
            <a:ext cx="318358" cy="430887"/>
            <a:chOff x="7081997" y="86271"/>
            <a:chExt cx="318358" cy="430887"/>
          </a:xfrm>
        </p:grpSpPr>
        <p:grpSp>
          <p:nvGrpSpPr>
            <p:cNvPr id="22" name="Grupo 21"/>
            <p:cNvGrpSpPr/>
            <p:nvPr/>
          </p:nvGrpSpPr>
          <p:grpSpPr>
            <a:xfrm>
              <a:off x="7081997" y="86271"/>
              <a:ext cx="318358" cy="284811"/>
              <a:chOff x="7077234" y="158271"/>
              <a:chExt cx="318358" cy="284811"/>
            </a:xfrm>
          </p:grpSpPr>
          <p:sp>
            <p:nvSpPr>
              <p:cNvPr id="24" name="Rectángulo redondeado 23"/>
              <p:cNvSpPr/>
              <p:nvPr/>
            </p:nvSpPr>
            <p:spPr>
              <a:xfrm>
                <a:off x="7110413" y="262510"/>
                <a:ext cx="252000" cy="180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Triángulo isósceles 24"/>
              <p:cNvSpPr/>
              <p:nvPr/>
            </p:nvSpPr>
            <p:spPr>
              <a:xfrm>
                <a:off x="7110413" y="202743"/>
                <a:ext cx="252000" cy="72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dondear rectángulo de esquina del mismo lado 25"/>
              <p:cNvSpPr/>
              <p:nvPr/>
            </p:nvSpPr>
            <p:spPr>
              <a:xfrm>
                <a:off x="7200413" y="335082"/>
                <a:ext cx="72000" cy="108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" name="Conector recto 26"/>
              <p:cNvCxnSpPr/>
              <p:nvPr/>
            </p:nvCxnSpPr>
            <p:spPr>
              <a:xfrm flipV="1">
                <a:off x="7077234" y="159809"/>
                <a:ext cx="159179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 flipH="1" flipV="1">
                <a:off x="7236414" y="159809"/>
                <a:ext cx="159178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ángulo redondeado 28"/>
              <p:cNvSpPr/>
              <p:nvPr/>
            </p:nvSpPr>
            <p:spPr>
              <a:xfrm>
                <a:off x="7293143" y="158271"/>
                <a:ext cx="45719" cy="5400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3" name="CuadroTexto 22">
              <a:hlinkClick r:id="rId4" action="ppaction://hlinksldjump"/>
            </p:cNvPr>
            <p:cNvSpPr txBox="1"/>
            <p:nvPr/>
          </p:nvSpPr>
          <p:spPr>
            <a:xfrm>
              <a:off x="7109731" y="86271"/>
              <a:ext cx="26289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endParaRPr lang="es-ES" sz="700" dirty="0">
                <a:solidFill>
                  <a:srgbClr val="0070C0"/>
                </a:solidFill>
              </a:endParaRPr>
            </a:p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r>
                <a:rPr lang="es-ES" sz="700" dirty="0" smtClean="0">
                  <a:solidFill>
                    <a:srgbClr val="0070C0"/>
                  </a:solidFill>
                </a:rPr>
                <a:t>INICIO</a:t>
              </a:r>
              <a:endParaRPr lang="es-ES" sz="7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" y="518544"/>
            <a:ext cx="249660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jpeg"/><Relationship Id="rId3" Type="http://schemas.microsoft.com/office/2007/relationships/media" Target="../media/media8.WAV"/><Relationship Id="rId7" Type="http://schemas.openxmlformats.org/officeDocument/2006/relationships/image" Target="../media/image10.jpeg"/><Relationship Id="rId12" Type="http://schemas.openxmlformats.org/officeDocument/2006/relationships/hyperlink" Target="http://es.wikipedia.org/wiki/Archivo:Western_concert_flute.jpg" TargetMode="Externa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jpeg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://es.wikipedia.org/wiki/Archivo:Trumpet_1.jpg" TargetMode="External"/><Relationship Id="rId4" Type="http://schemas.openxmlformats.org/officeDocument/2006/relationships/audio" Target="../media/media8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et.colorado.edu/sims/html/fourier-making-waves/latest/fourier-making-waves_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0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mp3"/><Relationship Id="rId11" Type="http://schemas.openxmlformats.org/officeDocument/2006/relationships/image" Target="../media/image6.png"/><Relationship Id="rId5" Type="http://schemas.microsoft.com/office/2007/relationships/media" Target="../media/media11.mp3"/><Relationship Id="rId10" Type="http://schemas.openxmlformats.org/officeDocument/2006/relationships/image" Target="../media/image27.png"/><Relationship Id="rId4" Type="http://schemas.openxmlformats.org/officeDocument/2006/relationships/audio" Target="../media/media10.WAV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7.xml"/><Relationship Id="rId18" Type="http://schemas.openxmlformats.org/officeDocument/2006/relationships/slide" Target="slide36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3.xml"/><Relationship Id="rId5" Type="http://schemas.openxmlformats.org/officeDocument/2006/relationships/slide" Target="slide9.xml"/><Relationship Id="rId15" Type="http://schemas.openxmlformats.org/officeDocument/2006/relationships/slide" Target="slide30.xml"/><Relationship Id="rId10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9.xml"/><Relationship Id="rId1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hart" Target="../charts/chart3.xml"/><Relationship Id="rId3" Type="http://schemas.microsoft.com/office/2007/relationships/media" Target="../media/media12.WAV"/><Relationship Id="rId7" Type="http://schemas.openxmlformats.org/officeDocument/2006/relationships/slideLayout" Target="../slideLayouts/slideLayout2.xml"/><Relationship Id="rId12" Type="http://schemas.openxmlformats.org/officeDocument/2006/relationships/chart" Target="../charts/chart2.xml"/><Relationship Id="rId17" Type="http://schemas.openxmlformats.org/officeDocument/2006/relationships/image" Target="../media/image58.png"/><Relationship Id="rId2" Type="http://schemas.openxmlformats.org/officeDocument/2006/relationships/audio" Target="../media/media4.WAV"/><Relationship Id="rId16" Type="http://schemas.openxmlformats.org/officeDocument/2006/relationships/image" Target="../media/image57.png"/><Relationship Id="rId1" Type="http://schemas.microsoft.com/office/2007/relationships/media" Target="../media/media4.WAV"/><Relationship Id="rId6" Type="http://schemas.openxmlformats.org/officeDocument/2006/relationships/audio" Target="../media/media13.WAV"/><Relationship Id="rId11" Type="http://schemas.openxmlformats.org/officeDocument/2006/relationships/chart" Target="../charts/chart1.xml"/><Relationship Id="rId5" Type="http://schemas.microsoft.com/office/2007/relationships/media" Target="../media/media13.WAV"/><Relationship Id="rId15" Type="http://schemas.openxmlformats.org/officeDocument/2006/relationships/image" Target="../media/image56.png"/><Relationship Id="rId10" Type="http://schemas.openxmlformats.org/officeDocument/2006/relationships/image" Target="../media/image41.png"/><Relationship Id="rId4" Type="http://schemas.openxmlformats.org/officeDocument/2006/relationships/audio" Target="../media/media12.WAV"/><Relationship Id="rId9" Type="http://schemas.openxmlformats.org/officeDocument/2006/relationships/image" Target="../media/image40.png"/><Relationship Id="rId1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chart" Target="../charts/chart5.xml"/><Relationship Id="rId7" Type="http://schemas.openxmlformats.org/officeDocument/2006/relationships/image" Target="../media/image6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chart" Target="../charts/chart8.xml"/><Relationship Id="rId7" Type="http://schemas.openxmlformats.org/officeDocument/2006/relationships/image" Target="../media/image6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6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9367"/>
            <a:ext cx="5279924" cy="3297532"/>
          </a:xfrm>
          <a:prstGeom prst="rect">
            <a:avLst/>
          </a:prstGeom>
        </p:spPr>
      </p:pic>
      <p:sp>
        <p:nvSpPr>
          <p:cNvPr id="4" name="Triángulo rectángulo 3"/>
          <p:cNvSpPr/>
          <p:nvPr/>
        </p:nvSpPr>
        <p:spPr>
          <a:xfrm flipV="1">
            <a:off x="0" y="-1"/>
            <a:ext cx="2838734" cy="46948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riángulo isósceles 5"/>
          <p:cNvSpPr/>
          <p:nvPr/>
        </p:nvSpPr>
        <p:spPr>
          <a:xfrm>
            <a:off x="1978925" y="0"/>
            <a:ext cx="1719617" cy="14193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6509982"/>
            <a:ext cx="9144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0" y="441847"/>
            <a:ext cx="223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FÍSICA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1202711"/>
            <a:ext cx="198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2º CURSO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12192" y="682388"/>
            <a:ext cx="5431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 smtClean="0"/>
              <a:t>BLOQUE </a:t>
            </a:r>
            <a:r>
              <a:rPr lang="es-ES" sz="2000" b="1" dirty="0"/>
              <a:t>3</a:t>
            </a:r>
            <a:r>
              <a:rPr lang="es-ES" sz="2000" b="1" dirty="0" smtClean="0"/>
              <a:t>: </a:t>
            </a:r>
            <a:r>
              <a:rPr lang="es-ES" sz="2000" b="1" dirty="0" smtClean="0">
                <a:solidFill>
                  <a:srgbClr val="0070C0"/>
                </a:solidFill>
              </a:rPr>
              <a:t>VIBRACIONES Y ONDAS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3374" y="4855232"/>
            <a:ext cx="8707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Ondas sonoras y sus cualidades. Intensidad sonora. Escala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decibélica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. Cambios</a:t>
            </a:r>
          </a:p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en las propiedades de las ondas en función del desplazamiento del emisor y receptor: el efecto Doppler.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Aplicaciones tecnológicas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del sonido.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997700" y="6519446"/>
            <a:ext cx="214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Rafael Artacho Cañadas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90598" y="978806"/>
            <a:ext cx="54534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</a:rPr>
              <a:t>07. ONDAS SONORAS</a:t>
            </a:r>
            <a:endParaRPr lang="es-ES" sz="2400" b="1"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" y="1680264"/>
            <a:ext cx="648000" cy="64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15707" b="746"/>
          <a:stretch/>
        </p:blipFill>
        <p:spPr>
          <a:xfrm>
            <a:off x="5279922" y="1419367"/>
            <a:ext cx="3864077" cy="330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sonora</a:t>
            </a:r>
          </a:p>
        </p:txBody>
      </p:sp>
      <p:sp>
        <p:nvSpPr>
          <p:cNvPr id="4" name="13 CuadroTexto"/>
          <p:cNvSpPr txBox="1"/>
          <p:nvPr/>
        </p:nvSpPr>
        <p:spPr>
          <a:xfrm>
            <a:off x="353982" y="930236"/>
            <a:ext cx="28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Cualidades del sonido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5" name="16 CuadroTexto"/>
          <p:cNvSpPr txBox="1"/>
          <p:nvPr/>
        </p:nvSpPr>
        <p:spPr>
          <a:xfrm>
            <a:off x="546100" y="1396879"/>
            <a:ext cx="8053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/>
              <a:buChar char="F"/>
            </a:pPr>
            <a:r>
              <a:rPr lang="es-ES_tradnl" b="1" dirty="0" smtClean="0"/>
              <a:t>Intensidad.</a:t>
            </a:r>
            <a:r>
              <a:rPr lang="es-ES_tradnl" dirty="0" smtClean="0"/>
              <a:t> Es la energía que se propaga por unidad de área perpendicular a la dirección de propagación: fuertes y débiles.</a:t>
            </a:r>
          </a:p>
          <a:p>
            <a:pPr marL="355600" indent="-355600" algn="just">
              <a:buFont typeface="Wingdings"/>
              <a:buChar char="F"/>
            </a:pPr>
            <a:endParaRPr lang="es-ES_tradnl" dirty="0"/>
          </a:p>
          <a:p>
            <a:pPr marL="355600" indent="-355600" algn="just">
              <a:buFont typeface="Wingdings"/>
              <a:buChar char="F"/>
            </a:pPr>
            <a:r>
              <a:rPr lang="es-ES_tradnl" b="1" dirty="0"/>
              <a:t>Tono.</a:t>
            </a:r>
            <a:r>
              <a:rPr lang="es-ES_tradnl" dirty="0"/>
              <a:t> Relacionado con la frecuencia: graves (</a:t>
            </a:r>
            <a:r>
              <a:rPr lang="es-ES_tradnl" dirty="0">
                <a:solidFill>
                  <a:srgbClr val="FF0000"/>
                </a:solidFill>
              </a:rPr>
              <a:t>bajas frecuencias</a:t>
            </a:r>
            <a:r>
              <a:rPr lang="es-ES_tradnl" dirty="0"/>
              <a:t>) y agudos (</a:t>
            </a:r>
            <a:r>
              <a:rPr lang="es-ES_tradnl" dirty="0">
                <a:solidFill>
                  <a:srgbClr val="FF0000"/>
                </a:solidFill>
              </a:rPr>
              <a:t>altas frecuencias</a:t>
            </a:r>
            <a:r>
              <a:rPr lang="es-ES_tradnl" dirty="0" smtClean="0"/>
              <a:t>)</a:t>
            </a:r>
          </a:p>
          <a:p>
            <a:pPr marL="355600" indent="-355600" algn="just">
              <a:buFont typeface="Wingdings"/>
              <a:buChar char="F"/>
            </a:pPr>
            <a:endParaRPr lang="es-ES_tradnl" dirty="0"/>
          </a:p>
          <a:p>
            <a:pPr marL="355600" indent="-355600" algn="just">
              <a:buFont typeface="Wingdings"/>
              <a:buChar char="F"/>
            </a:pPr>
            <a:r>
              <a:rPr lang="es-ES_tradnl" b="1" dirty="0"/>
              <a:t>Timbre.</a:t>
            </a:r>
            <a:r>
              <a:rPr lang="es-ES_tradnl" dirty="0"/>
              <a:t> Relacionado con la forma de la onda, que hace posible distinguir entre los sonidos producidos por los diferentes instrumentos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6" name="Picture 2" descr="http://www.xtec.es/centres/a8019411/caixa/trompe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8802" y="4765107"/>
            <a:ext cx="2676525" cy="1714500"/>
          </a:xfrm>
          <a:prstGeom prst="rect">
            <a:avLst/>
          </a:prstGeom>
          <a:noFill/>
        </p:spPr>
      </p:pic>
      <p:pic>
        <p:nvPicPr>
          <p:cNvPr id="7" name="Picture 4" descr="http://www.xtec.es/centres/a8019411/caixa/flaut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45551" y="4709981"/>
            <a:ext cx="2608165" cy="1738776"/>
          </a:xfrm>
          <a:prstGeom prst="rect">
            <a:avLst/>
          </a:prstGeom>
          <a:noFill/>
        </p:spPr>
      </p:pic>
      <p:pic>
        <p:nvPicPr>
          <p:cNvPr id="10" name="tomp_a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4792" y="3894868"/>
            <a:ext cx="304800" cy="304800"/>
          </a:xfrm>
          <a:prstGeom prst="rect">
            <a:avLst/>
          </a:prstGeom>
        </p:spPr>
      </p:pic>
      <p:pic>
        <p:nvPicPr>
          <p:cNvPr id="11" name="flaut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53715" y="4013058"/>
            <a:ext cx="304800" cy="304800"/>
          </a:xfrm>
          <a:prstGeom prst="rect">
            <a:avLst/>
          </a:prstGeom>
        </p:spPr>
      </p:pic>
      <p:pic>
        <p:nvPicPr>
          <p:cNvPr id="12" name="Picture 6" descr="Trompeta">
            <a:hlinkClick r:id="rId10" tooltip="Trompeta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5202" y="3794280"/>
            <a:ext cx="1905000" cy="628651"/>
          </a:xfrm>
          <a:prstGeom prst="rect">
            <a:avLst/>
          </a:prstGeom>
          <a:noFill/>
        </p:spPr>
      </p:pic>
      <p:pic>
        <p:nvPicPr>
          <p:cNvPr id="13" name="Picture 8" descr="http://upload.wikimedia.org/wikipedia/commons/thumb/c/c7/Western_concert_flute.jpg/280px-Western_concert_flute.jpg">
            <a:hlinkClick r:id="rId12" tooltip="Flauta travesera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62419">
            <a:off x="5281019" y="4036871"/>
            <a:ext cx="2667000" cy="25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785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sonora</a:t>
            </a:r>
          </a:p>
        </p:txBody>
      </p:sp>
      <p:pic>
        <p:nvPicPr>
          <p:cNvPr id="42" name="Picture 2" descr="http://www.lpi.tel.uva.es/~nacho/docencia/ing_ond_1/trabajos_06_07/io2/public_html/imagenes/oi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4" y="1455007"/>
            <a:ext cx="4425662" cy="2665881"/>
          </a:xfrm>
          <a:prstGeom prst="rect">
            <a:avLst/>
          </a:prstGeom>
          <a:noFill/>
        </p:spPr>
      </p:pic>
      <p:sp>
        <p:nvSpPr>
          <p:cNvPr id="43" name="29 CuadroTexto"/>
          <p:cNvSpPr txBox="1"/>
          <p:nvPr/>
        </p:nvSpPr>
        <p:spPr>
          <a:xfrm>
            <a:off x="617544" y="4526715"/>
            <a:ext cx="635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_tradnl" dirty="0" smtClean="0">
                <a:sym typeface="Wingdings"/>
              </a:rPr>
              <a:t>	</a:t>
            </a:r>
            <a:r>
              <a:rPr lang="es-ES_tradnl" dirty="0" smtClean="0"/>
              <a:t>Espectro de intensidades que abarca el oído humano:</a:t>
            </a:r>
            <a:endParaRPr lang="es-ES" dirty="0"/>
          </a:p>
        </p:txBody>
      </p:sp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2182" y="5183531"/>
            <a:ext cx="358978" cy="407930"/>
          </a:xfrm>
          <a:prstGeom prst="rect">
            <a:avLst/>
          </a:prstGeom>
          <a:noFill/>
        </p:spPr>
      </p:pic>
      <p:sp>
        <p:nvSpPr>
          <p:cNvPr id="45" name="31 CuadroTexto"/>
          <p:cNvSpPr txBox="1"/>
          <p:nvPr/>
        </p:nvSpPr>
        <p:spPr>
          <a:xfrm>
            <a:off x="2097018" y="5805744"/>
            <a:ext cx="216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rgbClr val="669900"/>
                </a:solidFill>
              </a:rPr>
              <a:t>umbral de audición</a:t>
            </a:r>
            <a:endParaRPr lang="es-ES" sz="1600" b="1" dirty="0">
              <a:solidFill>
                <a:srgbClr val="669900"/>
              </a:solidFill>
            </a:endParaRPr>
          </a:p>
        </p:txBody>
      </p:sp>
      <p:sp>
        <p:nvSpPr>
          <p:cNvPr id="46" name="32 CuadroTexto"/>
          <p:cNvSpPr txBox="1"/>
          <p:nvPr/>
        </p:nvSpPr>
        <p:spPr>
          <a:xfrm>
            <a:off x="4724486" y="5796715"/>
            <a:ext cx="294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6">
                    <a:lumMod val="50000"/>
                  </a:schemeClr>
                </a:solidFill>
              </a:rPr>
              <a:t>sensación auditiva dolorosa</a:t>
            </a:r>
            <a:endParaRPr lang="es-E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5 CuadroTexto"/>
              <p:cNvSpPr txBox="1"/>
              <p:nvPr/>
            </p:nvSpPr>
            <p:spPr>
              <a:xfrm>
                <a:off x="2253965" y="5064836"/>
                <a:ext cx="1768305" cy="627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−12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7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65" y="5064836"/>
                <a:ext cx="1768305" cy="627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35 CuadroTexto"/>
              <p:cNvSpPr txBox="1"/>
              <p:nvPr/>
            </p:nvSpPr>
            <p:spPr>
              <a:xfrm>
                <a:off x="5490760" y="5053462"/>
                <a:ext cx="1168910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</a:rPr>
                        <m:t>𝐼</m:t>
                      </m:r>
                      <m:r>
                        <a:rPr lang="es-ES" b="0" i="1" smtClean="0">
                          <a:latin typeface="Cambria Math"/>
                        </a:rPr>
                        <m:t>=1 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8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60" y="5053462"/>
                <a:ext cx="1168910" cy="610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9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sonora</a:t>
            </a:r>
          </a:p>
        </p:txBody>
      </p:sp>
      <p:sp>
        <p:nvSpPr>
          <p:cNvPr id="14" name="14 Rectángulo"/>
          <p:cNvSpPr/>
          <p:nvPr/>
        </p:nvSpPr>
        <p:spPr>
          <a:xfrm>
            <a:off x="395785" y="1011153"/>
            <a:ext cx="4909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3.1. Escala de nivel de intensidad sonora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5" name="18 CuadroTexto"/>
          <p:cNvSpPr txBox="1"/>
          <p:nvPr/>
        </p:nvSpPr>
        <p:spPr>
          <a:xfrm>
            <a:off x="697826" y="2705324"/>
            <a:ext cx="600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 nivel de intensidad sonora se mide en decibelios (dB)</a:t>
            </a:r>
            <a:endParaRPr lang="es-ES" dirty="0"/>
          </a:p>
        </p:txBody>
      </p:sp>
      <p:sp>
        <p:nvSpPr>
          <p:cNvPr id="16" name="19 CuadroTexto"/>
          <p:cNvSpPr txBox="1"/>
          <p:nvPr/>
        </p:nvSpPr>
        <p:spPr>
          <a:xfrm>
            <a:off x="3523259" y="2020799"/>
            <a:ext cx="413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I </a:t>
            </a:r>
            <a:r>
              <a:rPr lang="es-ES_tradnl" sz="1600" dirty="0" smtClean="0">
                <a:sym typeface="Wingdings"/>
              </a:rPr>
              <a:t>: Intensidad de la onda sonora</a:t>
            </a:r>
            <a:endParaRPr lang="es-ES" sz="1600" dirty="0"/>
          </a:p>
        </p:txBody>
      </p:sp>
      <p:sp>
        <p:nvSpPr>
          <p:cNvPr id="17" name="20 CuadroTexto"/>
          <p:cNvSpPr txBox="1"/>
          <p:nvPr/>
        </p:nvSpPr>
        <p:spPr>
          <a:xfrm>
            <a:off x="3509403" y="2293273"/>
            <a:ext cx="536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I</a:t>
            </a:r>
            <a:r>
              <a:rPr lang="es-ES_tradnl" sz="1600" baseline="-25000" dirty="0" smtClean="0"/>
              <a:t>0</a:t>
            </a:r>
            <a:r>
              <a:rPr lang="es-ES_tradnl" sz="1600" dirty="0" smtClean="0"/>
              <a:t>:</a:t>
            </a:r>
            <a:r>
              <a:rPr lang="es-ES_tradnl" sz="1600" dirty="0" smtClean="0">
                <a:sym typeface="Wingdings"/>
              </a:rPr>
              <a:t> Intensidad de la onda sonora de referencia 10</a:t>
            </a:r>
            <a:r>
              <a:rPr lang="es-ES_tradnl" sz="1600" baseline="30000" dirty="0" smtClean="0">
                <a:sym typeface="Wingdings"/>
              </a:rPr>
              <a:t>-12</a:t>
            </a:r>
            <a:r>
              <a:rPr lang="es-ES_tradnl" sz="1600" dirty="0" smtClean="0">
                <a:sym typeface="Wingdings"/>
              </a:rPr>
              <a:t> W/m</a:t>
            </a:r>
            <a:r>
              <a:rPr lang="es-ES_tradnl" sz="1600" baseline="30000" dirty="0" smtClean="0">
                <a:sym typeface="Wingdings"/>
              </a:rPr>
              <a:t>2</a:t>
            </a:r>
            <a:endParaRPr lang="es-ES" sz="1600" baseline="30000" dirty="0"/>
          </a:p>
        </p:txBody>
      </p:sp>
      <p:sp>
        <p:nvSpPr>
          <p:cNvPr id="18" name="23 CuadroTexto"/>
          <p:cNvSpPr txBox="1"/>
          <p:nvPr/>
        </p:nvSpPr>
        <p:spPr>
          <a:xfrm>
            <a:off x="670736" y="3389709"/>
            <a:ext cx="568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_tradnl" b="1" dirty="0">
                <a:solidFill>
                  <a:srgbClr val="00B0F0"/>
                </a:solidFill>
                <a:sym typeface="Wingdings"/>
              </a:rPr>
              <a:t></a:t>
            </a:r>
            <a:r>
              <a:rPr lang="es-ES_tradnl" b="1" dirty="0" smtClean="0">
                <a:solidFill>
                  <a:srgbClr val="00B0F0"/>
                </a:solidFill>
                <a:sym typeface="Wingdings"/>
              </a:rPr>
              <a:t> 	</a:t>
            </a:r>
            <a:r>
              <a:rPr lang="es-ES_tradnl" b="1" dirty="0" smtClean="0">
                <a:solidFill>
                  <a:srgbClr val="00B0F0"/>
                </a:solidFill>
              </a:rPr>
              <a:t>El umbral de audición en decibelios: 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9" name="24 CuadroTexto"/>
          <p:cNvSpPr txBox="1"/>
          <p:nvPr/>
        </p:nvSpPr>
        <p:spPr>
          <a:xfrm>
            <a:off x="668875" y="4904819"/>
            <a:ext cx="702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_tradnl" b="1" dirty="0" smtClean="0">
                <a:solidFill>
                  <a:srgbClr val="FF0000"/>
                </a:solidFill>
                <a:sym typeface="Wingdings"/>
              </a:rPr>
              <a:t> 	</a:t>
            </a:r>
            <a:r>
              <a:rPr lang="es-ES_tradnl" b="1" dirty="0" smtClean="0">
                <a:solidFill>
                  <a:srgbClr val="FF0000"/>
                </a:solidFill>
              </a:rPr>
              <a:t>La sensación auditiva dolorosa en decibelios: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0" name="2 CuadroTexto"/>
          <p:cNvSpPr txBox="1"/>
          <p:nvPr/>
        </p:nvSpPr>
        <p:spPr>
          <a:xfrm>
            <a:off x="395785" y="1525138"/>
            <a:ext cx="581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sym typeface="Wingdings"/>
              </a:rPr>
              <a:t>	</a:t>
            </a:r>
            <a:r>
              <a:rPr lang="es-ES" dirty="0" smtClean="0"/>
              <a:t>Se define el </a:t>
            </a:r>
            <a:r>
              <a:rPr lang="es-ES" b="1" dirty="0" smtClean="0"/>
              <a:t>nivel de intensidad sonora</a:t>
            </a:r>
            <a:r>
              <a:rPr lang="es-ES" dirty="0" smtClean="0"/>
              <a:t>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3 CuadroTexto"/>
              <p:cNvSpPr txBox="1"/>
              <p:nvPr/>
            </p:nvSpPr>
            <p:spPr>
              <a:xfrm>
                <a:off x="1521727" y="2036928"/>
                <a:ext cx="1565429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=10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27" y="2036928"/>
                <a:ext cx="1565429" cy="657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6 CuadroTexto"/>
              <p:cNvSpPr txBox="1"/>
              <p:nvPr/>
            </p:nvSpPr>
            <p:spPr>
              <a:xfrm>
                <a:off x="2670412" y="3881650"/>
                <a:ext cx="3813352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=10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−12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−12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=10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1=0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412" y="3881650"/>
                <a:ext cx="3813352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34 CuadroTexto"/>
              <p:cNvSpPr txBox="1"/>
              <p:nvPr/>
            </p:nvSpPr>
            <p:spPr>
              <a:xfrm>
                <a:off x="2694605" y="5385179"/>
                <a:ext cx="440223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=10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−12</m:t>
                              </m:r>
                            </m:sup>
                          </m:sSup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=10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=120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3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05" y="5385179"/>
                <a:ext cx="440223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6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sonora</a:t>
            </a:r>
          </a:p>
        </p:txBody>
      </p:sp>
      <p:sp>
        <p:nvSpPr>
          <p:cNvPr id="17" name="14 Rectángulo"/>
          <p:cNvSpPr/>
          <p:nvPr/>
        </p:nvSpPr>
        <p:spPr>
          <a:xfrm>
            <a:off x="395785" y="1011153"/>
            <a:ext cx="4909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3.1. Escala de nivel de intensidad sonora</a:t>
            </a:r>
            <a:endParaRPr lang="es-ES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18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98941"/>
              </p:ext>
            </p:extLst>
          </p:nvPr>
        </p:nvGraphicFramePr>
        <p:xfrm>
          <a:off x="544015" y="1574106"/>
          <a:ext cx="8024885" cy="38279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0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324">
                <a:tc gridSpan="4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Nivel de intensidad de algunos sonidos comunes </a:t>
                      </a:r>
                    </a:p>
                  </a:txBody>
                  <a:tcPr marL="28946" marR="28946" marT="28946" marB="28946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24">
                <a:tc>
                  <a:txBody>
                    <a:bodyPr/>
                    <a:lstStyle/>
                    <a:p>
                      <a:r>
                        <a:rPr lang="es-ES" sz="1600" dirty="0"/>
                        <a:t> 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dB</a:t>
                      </a:r>
                      <a:endParaRPr lang="es-ES" sz="1600" b="1" dirty="0"/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 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smtClean="0"/>
                        <a:t>dB</a:t>
                      </a:r>
                      <a:endParaRPr lang="es-ES" sz="1600" b="1" dirty="0"/>
                    </a:p>
                  </a:txBody>
                  <a:tcPr marL="28946" marR="28946" marT="28946" marB="289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24">
                <a:tc>
                  <a:txBody>
                    <a:bodyPr/>
                    <a:lstStyle/>
                    <a:p>
                      <a:r>
                        <a:rPr lang="es-ES" sz="1600" dirty="0"/>
                        <a:t>Umbral de audición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Tráfico pesado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70</a:t>
                      </a:r>
                    </a:p>
                  </a:txBody>
                  <a:tcPr marL="28946" marR="28946" marT="28946" marB="289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24">
                <a:tc>
                  <a:txBody>
                    <a:bodyPr/>
                    <a:lstStyle/>
                    <a:p>
                      <a:r>
                        <a:rPr lang="es-ES" sz="1600" dirty="0"/>
                        <a:t>Respiración normal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10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Fábrica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80</a:t>
                      </a:r>
                    </a:p>
                  </a:txBody>
                  <a:tcPr marL="28946" marR="28946" marT="28946" marB="289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24">
                <a:tc>
                  <a:txBody>
                    <a:bodyPr/>
                    <a:lstStyle/>
                    <a:p>
                      <a:r>
                        <a:rPr lang="es-ES" sz="1600" dirty="0"/>
                        <a:t>Rumor de hojas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Camión pesado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90</a:t>
                      </a:r>
                    </a:p>
                  </a:txBody>
                  <a:tcPr marL="28946" marR="28946" marT="28946" marB="289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324">
                <a:tc>
                  <a:txBody>
                    <a:bodyPr/>
                    <a:lstStyle/>
                    <a:p>
                      <a:r>
                        <a:rPr lang="es-ES" sz="1600" dirty="0"/>
                        <a:t>Murmullo a 5 m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30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Tren suburbano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100</a:t>
                      </a:r>
                    </a:p>
                  </a:txBody>
                  <a:tcPr marL="28946" marR="28946" marT="28946" marB="2894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324">
                <a:tc>
                  <a:txBody>
                    <a:bodyPr/>
                    <a:lstStyle/>
                    <a:p>
                      <a:r>
                        <a:rPr lang="es-ES" sz="1600" dirty="0"/>
                        <a:t>Biblioteca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40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Ruido de construcción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110</a:t>
                      </a:r>
                    </a:p>
                  </a:txBody>
                  <a:tcPr marL="28946" marR="28946" marT="28946" marB="2894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24">
                <a:tc>
                  <a:txBody>
                    <a:bodyPr/>
                    <a:lstStyle/>
                    <a:p>
                      <a:r>
                        <a:rPr lang="es-ES" sz="1600" dirty="0"/>
                        <a:t>Oficina tranquila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50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Concierto de rock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120 (umbral de dolor)</a:t>
                      </a:r>
                    </a:p>
                  </a:txBody>
                  <a:tcPr marL="28946" marR="28946" marT="28946" marB="2894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324">
                <a:tc>
                  <a:txBody>
                    <a:bodyPr/>
                    <a:lstStyle/>
                    <a:p>
                      <a:r>
                        <a:rPr lang="es-ES" sz="1600" dirty="0"/>
                        <a:t>Conversación normal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60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Martillo neumático</a:t>
                      </a:r>
                    </a:p>
                  </a:txBody>
                  <a:tcPr marL="28946" marR="28946" marT="28946" marB="289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130</a:t>
                      </a:r>
                    </a:p>
                  </a:txBody>
                  <a:tcPr marL="28946" marR="28946" marT="28946" marB="2894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5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sonora</a:t>
            </a:r>
          </a:p>
        </p:txBody>
      </p:sp>
      <p:pic>
        <p:nvPicPr>
          <p:cNvPr id="7" name="Imagen 6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9493" y="116507"/>
            <a:ext cx="360000" cy="3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344082"/>
                  </p:ext>
                </p:extLst>
              </p:nvPr>
            </p:nvGraphicFramePr>
            <p:xfrm>
              <a:off x="508000" y="1206500"/>
              <a:ext cx="8178801" cy="41785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El nivel de intensidad sonora de una bocina es de 60 dB a 10 m de distancia. Considerando la sirena un foco emisor puntual, determina:</a:t>
                          </a:r>
                        </a:p>
                        <a:p>
                          <a:pPr marL="342900" indent="-342900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La intensidad sonora a 100 m y a 1 km de distancia.</a:t>
                          </a:r>
                        </a:p>
                        <a:p>
                          <a:pPr marL="342900" indent="-342900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El nivel de intensidad sonora a 100 m y a 1 km de distancia.</a:t>
                          </a:r>
                        </a:p>
                        <a:p>
                          <a:pPr marL="342900" indent="-342900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La distancia a la que la sirena deja de ser audible</a:t>
                          </a:r>
                        </a:p>
                        <a:p>
                          <a:pPr marL="354013" indent="-354013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a)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1000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:r>
                            <a:rPr lang="es-ES" sz="1600" i="1" dirty="0" smtClean="0"/>
                            <a:t>b</a:t>
                          </a:r>
                          <a:r>
                            <a:rPr lang="es-ES" sz="1600" dirty="0" smtClean="0"/>
                            <a:t>)</a:t>
                          </a:r>
                          <a:r>
                            <a:rPr lang="es-E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1000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354013" indent="-354013" algn="just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Se realizan dos mediciones del nivel de intensidad sonora en las proximidades de un foco sonoro puntual. La primera, a una distancia x del foco, da como resultado 100 dB, y la segunda, realizada 100 m más lejos de x en la misma dirección, da como resultado 80 dB.</a:t>
                          </a:r>
                        </a:p>
                        <a:p>
                          <a:pPr marL="354013" indent="-354013" algn="just"/>
                          <a:r>
                            <a:rPr lang="es-ES" sz="1600" dirty="0" smtClean="0"/>
                            <a:t>Determina:</a:t>
                          </a:r>
                        </a:p>
                        <a:p>
                          <a:pPr marL="354013" indent="-354013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Las distancias al foco desde donde se hacen las mediciones.</a:t>
                          </a:r>
                        </a:p>
                        <a:p>
                          <a:pPr marL="354013" indent="-354013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La potencia sonora del foco emisor.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:r>
                            <a:rPr lang="es-ES" sz="1600" i="1" dirty="0" smtClean="0"/>
                            <a:t>a</a:t>
                          </a:r>
                          <a:r>
                            <a:rPr lang="es-ES" sz="1600" dirty="0" smtClean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1,11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+100=111,11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55·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344082"/>
                  </p:ext>
                </p:extLst>
              </p:nvPr>
            </p:nvGraphicFramePr>
            <p:xfrm>
              <a:off x="508000" y="1206500"/>
              <a:ext cx="8178801" cy="417855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80111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5000" t="-18919" r="-156" b="-117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00" t="-104762" r="-156" b="-38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72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4644072" y="572273"/>
            <a:ext cx="4105291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sonora</a:t>
            </a: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14 Rectángulo"/>
          <p:cNvSpPr/>
          <p:nvPr/>
        </p:nvSpPr>
        <p:spPr>
          <a:xfrm>
            <a:off x="463244" y="1037633"/>
            <a:ext cx="305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3.2. Sensación sonora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927100" y="1403462"/>
            <a:ext cx="7752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/>
              <a:buChar char="F"/>
            </a:pPr>
            <a:r>
              <a:rPr lang="es-ES_tradnl" dirty="0" smtClean="0"/>
              <a:t>La sensación sonora es un </a:t>
            </a:r>
            <a:r>
              <a:rPr lang="es-ES_tradnl" b="1" dirty="0" smtClean="0"/>
              <a:t>factor subjetivo </a:t>
            </a:r>
            <a:r>
              <a:rPr lang="es-ES_tradnl" dirty="0" smtClean="0"/>
              <a:t>que involucra procesos fisiológicos y psicológicos que tienen lugar en el oído y en el cerebro.</a:t>
            </a:r>
          </a:p>
          <a:p>
            <a:pPr marL="355600" indent="-355600" algn="just">
              <a:buFont typeface="Wingdings"/>
              <a:buChar char="F"/>
            </a:pPr>
            <a:r>
              <a:rPr lang="es-ES_tradnl" dirty="0"/>
              <a:t>Los ruidos se pueden clasificar en </a:t>
            </a:r>
            <a:r>
              <a:rPr lang="es-ES_tradnl" b="1" dirty="0"/>
              <a:t>débiles</a:t>
            </a:r>
            <a:r>
              <a:rPr lang="es-ES_tradnl" dirty="0"/>
              <a:t>, </a:t>
            </a:r>
            <a:r>
              <a:rPr lang="es-ES_tradnl" b="1" dirty="0"/>
              <a:t>fuertes</a:t>
            </a:r>
            <a:r>
              <a:rPr lang="es-ES_tradnl" dirty="0"/>
              <a:t>, </a:t>
            </a:r>
            <a:r>
              <a:rPr lang="es-ES_tradnl" b="1" dirty="0"/>
              <a:t>desagradables</a:t>
            </a:r>
            <a:r>
              <a:rPr lang="es-ES_tradnl" dirty="0"/>
              <a:t>, etc</a:t>
            </a:r>
            <a:r>
              <a:rPr lang="es-ES_tradnl" dirty="0" smtClean="0"/>
              <a:t>.</a:t>
            </a:r>
          </a:p>
          <a:p>
            <a:pPr marL="355600" indent="-355600" algn="just">
              <a:buFont typeface="Wingdings"/>
              <a:buChar char="F"/>
            </a:pPr>
            <a:r>
              <a:rPr lang="es-ES_tradnl" dirty="0"/>
              <a:t>La sensación no solo depende de la intensidad, sino también de la frecuencia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11" name="Picture 4" descr="Curvas de Fletcher y Mun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44" y="3039351"/>
            <a:ext cx="4313312" cy="3245254"/>
          </a:xfrm>
          <a:prstGeom prst="rect">
            <a:avLst/>
          </a:prstGeom>
          <a:noFill/>
        </p:spPr>
      </p:pic>
      <p:sp>
        <p:nvSpPr>
          <p:cNvPr id="12" name="12 CuadroTexto"/>
          <p:cNvSpPr txBox="1"/>
          <p:nvPr/>
        </p:nvSpPr>
        <p:spPr>
          <a:xfrm>
            <a:off x="4805044" y="2745794"/>
            <a:ext cx="3705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>
                <a:solidFill>
                  <a:srgbClr val="00B050"/>
                </a:solidFill>
              </a:rPr>
              <a:t>A lo largo de la curva, sonidos de diferente frecuencia son percibidos de igual manera</a:t>
            </a:r>
            <a:endParaRPr lang="es-ES" sz="1600" dirty="0">
              <a:solidFill>
                <a:srgbClr val="00B050"/>
              </a:solidFill>
            </a:endParaRPr>
          </a:p>
        </p:txBody>
      </p:sp>
      <p:cxnSp>
        <p:nvCxnSpPr>
          <p:cNvPr id="13" name="18 Conector recto de flecha"/>
          <p:cNvCxnSpPr/>
          <p:nvPr/>
        </p:nvCxnSpPr>
        <p:spPr bwMode="auto">
          <a:xfrm flipH="1">
            <a:off x="4519620" y="3510569"/>
            <a:ext cx="385580" cy="12900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13 CuadroTexto"/>
          <p:cNvSpPr txBox="1"/>
          <p:nvPr/>
        </p:nvSpPr>
        <p:spPr>
          <a:xfrm>
            <a:off x="4881490" y="3591609"/>
            <a:ext cx="384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algn="just">
              <a:buFont typeface="Wingdings"/>
              <a:buChar char="F"/>
            </a:pPr>
            <a:r>
              <a:rPr lang="es-ES" dirty="0" smtClean="0">
                <a:sym typeface="Wingdings"/>
              </a:rPr>
              <a:t>El oído es mucho más sensible a medias y altas frecuencias que  a bajas frecuencias.</a:t>
            </a:r>
          </a:p>
          <a:p>
            <a:pPr marL="365125" indent="-365125" algn="just">
              <a:buFont typeface="Wingdings"/>
              <a:buChar char="F"/>
            </a:pPr>
            <a:r>
              <a:rPr lang="es-ES" dirty="0">
                <a:sym typeface="Wingdings"/>
              </a:rPr>
              <a:t>A niveles bajos de intensidad, el oído es mas sensible a bajas frecuencias</a:t>
            </a:r>
            <a:r>
              <a:rPr lang="es-ES" dirty="0" smtClean="0">
                <a:sym typeface="Wingdings"/>
              </a:rPr>
              <a:t>.</a:t>
            </a:r>
          </a:p>
          <a:p>
            <a:pPr marL="365125" indent="-365125" algn="just">
              <a:buFont typeface="Wingdings"/>
              <a:buChar char="F"/>
            </a:pPr>
            <a:r>
              <a:rPr lang="es-ES" dirty="0">
                <a:sym typeface="Wingdings"/>
              </a:rPr>
              <a:t>A niveles altos de intensidad, el oído tiende a responder de una manera más homogénea en todo el rango de frecuencias</a:t>
            </a:r>
            <a:r>
              <a:rPr lang="es-ES" dirty="0" smtClean="0">
                <a:sym typeface="Wingdings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00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4644072" y="572273"/>
            <a:ext cx="430942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</a:t>
            </a:r>
            <a:r>
              <a:rPr lang="es-ES" sz="1600" b="1" dirty="0" smtClean="0">
                <a:solidFill>
                  <a:schemeClr val="bg1"/>
                </a:solidFill>
              </a:rPr>
              <a:t>sonora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382138" y="994480"/>
            <a:ext cx="62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3.3. Contaminación acústica y calidad de vida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3" name="49 CuadroTexto"/>
          <p:cNvSpPr txBox="1"/>
          <p:nvPr/>
        </p:nvSpPr>
        <p:spPr>
          <a:xfrm>
            <a:off x="382139" y="1539798"/>
            <a:ext cx="83857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ym typeface="Wingdings"/>
              </a:rPr>
              <a:t>Definimos la </a:t>
            </a:r>
            <a:r>
              <a:rPr lang="es-ES" b="1" dirty="0">
                <a:sym typeface="Wingdings"/>
              </a:rPr>
              <a:t>contaminación acústica </a:t>
            </a:r>
            <a:r>
              <a:rPr lang="es-ES" dirty="0">
                <a:sym typeface="Wingdings"/>
              </a:rPr>
              <a:t>como sonidos y vibraciones nocivos o no deseados, generados por la actividad humana.</a:t>
            </a:r>
          </a:p>
        </p:txBody>
      </p:sp>
      <p:sp>
        <p:nvSpPr>
          <p:cNvPr id="24" name="17 CuadroTexto"/>
          <p:cNvSpPr txBox="1"/>
          <p:nvPr/>
        </p:nvSpPr>
        <p:spPr>
          <a:xfrm>
            <a:off x="382138" y="2330384"/>
            <a:ext cx="482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Fuentes de contaminación acústica: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25" name="Picture 5" descr="C:\Mis documentos\Mis imágenes\CONTAMACUS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645" y="2767569"/>
            <a:ext cx="3080819" cy="36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0 CuadroTexto"/>
          <p:cNvSpPr txBox="1"/>
          <p:nvPr/>
        </p:nvSpPr>
        <p:spPr>
          <a:xfrm>
            <a:off x="5049120" y="2843972"/>
            <a:ext cx="303035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Automóviles 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Motocicletas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La cultura del ocio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Aviones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Ferrocarril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Obras en la vía publica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§"/>
            </a:pPr>
            <a:r>
              <a:rPr lang="es-ES" dirty="0" smtClean="0">
                <a:latin typeface="+mn-lt"/>
              </a:rPr>
              <a:t>Otras fuentes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8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sonora</a:t>
            </a:r>
          </a:p>
        </p:txBody>
      </p:sp>
      <p:sp>
        <p:nvSpPr>
          <p:cNvPr id="5" name="9 CuadroTexto"/>
          <p:cNvSpPr txBox="1"/>
          <p:nvPr/>
        </p:nvSpPr>
        <p:spPr>
          <a:xfrm>
            <a:off x="382138" y="994480"/>
            <a:ext cx="62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3.3. Contaminación acústica y calidad de vida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6" name="11 CuadroTexto"/>
          <p:cNvSpPr txBox="1"/>
          <p:nvPr/>
        </p:nvSpPr>
        <p:spPr>
          <a:xfrm>
            <a:off x="839646" y="1363812"/>
            <a:ext cx="535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_tradnl" dirty="0" smtClean="0">
                <a:sym typeface="Wingdings"/>
              </a:rPr>
              <a:t>	</a:t>
            </a:r>
            <a:r>
              <a:rPr lang="es-ES_tradnl" dirty="0" smtClean="0"/>
              <a:t>Fuentes de contaminación acústica:</a:t>
            </a:r>
            <a:endParaRPr lang="es-ES" dirty="0"/>
          </a:p>
        </p:txBody>
      </p:sp>
      <p:sp>
        <p:nvSpPr>
          <p:cNvPr id="7" name="12 CuadroTexto"/>
          <p:cNvSpPr txBox="1"/>
          <p:nvPr/>
        </p:nvSpPr>
        <p:spPr>
          <a:xfrm>
            <a:off x="1933397" y="1815155"/>
            <a:ext cx="6090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Font typeface="Wingdings" pitchFamily="2" charset="2"/>
              <a:buChar char="Ø"/>
              <a:tabLst>
                <a:tab pos="5295900" algn="l"/>
              </a:tabLst>
            </a:pPr>
            <a:r>
              <a:rPr lang="es-ES" dirty="0" smtClean="0">
                <a:latin typeface="+mn-lt"/>
              </a:rPr>
              <a:t>Vehículos a motor     	80%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Ø"/>
              <a:tabLst>
                <a:tab pos="5295900" algn="l"/>
              </a:tabLst>
            </a:pPr>
            <a:r>
              <a:rPr lang="es-ES" dirty="0" smtClean="0">
                <a:latin typeface="+mn-lt"/>
              </a:rPr>
              <a:t>Industrias:	10%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Ø"/>
              <a:tabLst>
                <a:tab pos="5295900" algn="l"/>
              </a:tabLst>
            </a:pPr>
            <a:r>
              <a:rPr lang="es-ES" dirty="0" smtClean="0">
                <a:latin typeface="+mn-lt"/>
              </a:rPr>
              <a:t>Ferrocarriles </a:t>
            </a:r>
            <a:r>
              <a:rPr lang="es-ES" dirty="0"/>
              <a:t>	</a:t>
            </a:r>
            <a:r>
              <a:rPr lang="es-ES" dirty="0" smtClean="0">
                <a:latin typeface="+mn-lt"/>
              </a:rPr>
              <a:t>6%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Ø"/>
              <a:tabLst>
                <a:tab pos="5295900" algn="l"/>
              </a:tabLst>
            </a:pPr>
            <a:r>
              <a:rPr lang="es-ES" dirty="0" smtClean="0">
                <a:latin typeface="+mn-lt"/>
              </a:rPr>
              <a:t>Vecindad ( pubs, bares, locales públicos, etc.)</a:t>
            </a:r>
            <a:r>
              <a:rPr lang="es-ES" dirty="0"/>
              <a:t>	</a:t>
            </a:r>
            <a:r>
              <a:rPr lang="es-ES" dirty="0" smtClean="0">
                <a:latin typeface="+mn-lt"/>
              </a:rPr>
              <a:t>4%</a:t>
            </a:r>
            <a:endParaRPr lang="es-ES" dirty="0">
              <a:latin typeface="+mn-lt"/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862325" y="3649261"/>
            <a:ext cx="641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_tradnl" dirty="0" smtClean="0">
                <a:sym typeface="Wingdings"/>
              </a:rPr>
              <a:t>	</a:t>
            </a:r>
            <a:r>
              <a:rPr lang="es-ES_tradnl" dirty="0" smtClean="0"/>
              <a:t>Efectos del ruido sobre la salud:</a:t>
            </a:r>
            <a:endParaRPr lang="es-ES" dirty="0"/>
          </a:p>
        </p:txBody>
      </p:sp>
      <p:sp>
        <p:nvSpPr>
          <p:cNvPr id="10" name="18 CuadroTexto"/>
          <p:cNvSpPr txBox="1"/>
          <p:nvPr/>
        </p:nvSpPr>
        <p:spPr>
          <a:xfrm>
            <a:off x="1883219" y="3995626"/>
            <a:ext cx="4502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 smtClean="0">
                <a:latin typeface="+mn-lt"/>
              </a:rPr>
              <a:t>Trastornos del sueño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 smtClean="0">
                <a:latin typeface="+mn-lt"/>
              </a:rPr>
              <a:t>Malestar y estrés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 smtClean="0">
                <a:latin typeface="+mn-lt"/>
              </a:rPr>
              <a:t>Perdida de atención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 smtClean="0">
                <a:latin typeface="+mn-lt"/>
              </a:rPr>
              <a:t>Dificultad de comunicación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 smtClean="0">
                <a:latin typeface="+mn-lt"/>
              </a:rPr>
              <a:t>Trastornos psicofísicos</a:t>
            </a:r>
          </a:p>
          <a:p>
            <a:pPr marL="176213" indent="-176213">
              <a:lnSpc>
                <a:spcPct val="150000"/>
              </a:lnSpc>
              <a:buFont typeface="Wingdings" pitchFamily="2" charset="2"/>
              <a:buChar char="v"/>
            </a:pPr>
            <a:r>
              <a:rPr lang="es-ES" dirty="0" smtClean="0">
                <a:latin typeface="+mn-lt"/>
              </a:rPr>
              <a:t>Perdida de oído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9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 Intensidad del sonido y sensación sonora</a:t>
            </a: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382138" y="994480"/>
            <a:ext cx="625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3.3. Contaminación acústica y calidad de vida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16 CuadroTexto"/>
          <p:cNvSpPr txBox="1"/>
          <p:nvPr/>
        </p:nvSpPr>
        <p:spPr>
          <a:xfrm>
            <a:off x="382138" y="1377391"/>
            <a:ext cx="5220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Medidas contra la contaminación acústica</a:t>
            </a:r>
            <a:endParaRPr lang="es-ES" b="1" dirty="0">
              <a:solidFill>
                <a:srgbClr val="00B0F0"/>
              </a:solidFill>
            </a:endParaRPr>
          </a:p>
        </p:txBody>
      </p:sp>
      <p:grpSp>
        <p:nvGrpSpPr>
          <p:cNvPr id="9" name="17 Grupo"/>
          <p:cNvGrpSpPr/>
          <p:nvPr/>
        </p:nvGrpSpPr>
        <p:grpSpPr>
          <a:xfrm>
            <a:off x="2349345" y="1906965"/>
            <a:ext cx="1450109" cy="498764"/>
            <a:chOff x="2567709" y="2493819"/>
            <a:chExt cx="1450109" cy="498764"/>
          </a:xfrm>
        </p:grpSpPr>
        <p:sp>
          <p:nvSpPr>
            <p:cNvPr id="10" name="19 Rectángulo"/>
            <p:cNvSpPr/>
            <p:nvPr/>
          </p:nvSpPr>
          <p:spPr bwMode="auto">
            <a:xfrm>
              <a:off x="2567709" y="2493819"/>
              <a:ext cx="1450109" cy="4987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20 CuadroTexto"/>
            <p:cNvSpPr txBox="1"/>
            <p:nvPr/>
          </p:nvSpPr>
          <p:spPr>
            <a:xfrm>
              <a:off x="2909455" y="2567710"/>
              <a:ext cx="895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solidFill>
                    <a:srgbClr val="0070C0"/>
                  </a:solidFill>
                </a:rPr>
                <a:t>Fuente</a:t>
              </a:r>
              <a:endParaRPr lang="es-E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21 Grupo"/>
          <p:cNvGrpSpPr/>
          <p:nvPr/>
        </p:nvGrpSpPr>
        <p:grpSpPr>
          <a:xfrm>
            <a:off x="5069454" y="1911584"/>
            <a:ext cx="1450109" cy="498764"/>
            <a:chOff x="5287818" y="2498438"/>
            <a:chExt cx="1450109" cy="498764"/>
          </a:xfrm>
        </p:grpSpPr>
        <p:sp>
          <p:nvSpPr>
            <p:cNvPr id="13" name="22 Rectángulo"/>
            <p:cNvSpPr/>
            <p:nvPr/>
          </p:nvSpPr>
          <p:spPr bwMode="auto">
            <a:xfrm>
              <a:off x="5287818" y="2498438"/>
              <a:ext cx="1450109" cy="4987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23 CuadroTexto"/>
            <p:cNvSpPr txBox="1"/>
            <p:nvPr/>
          </p:nvSpPr>
          <p:spPr>
            <a:xfrm>
              <a:off x="5592619" y="2600037"/>
              <a:ext cx="10206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solidFill>
                    <a:srgbClr val="C00000"/>
                  </a:solidFill>
                </a:rPr>
                <a:t>Receptor</a:t>
              </a:r>
              <a:endParaRPr lang="es-ES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" name="24 Grupo"/>
          <p:cNvGrpSpPr/>
          <p:nvPr/>
        </p:nvGrpSpPr>
        <p:grpSpPr>
          <a:xfrm>
            <a:off x="3813309" y="1819219"/>
            <a:ext cx="1417782" cy="420254"/>
            <a:chOff x="4031673" y="2406073"/>
            <a:chExt cx="1417782" cy="420254"/>
          </a:xfrm>
        </p:grpSpPr>
        <p:sp>
          <p:nvSpPr>
            <p:cNvPr id="16" name="25 Flecha derecha"/>
            <p:cNvSpPr/>
            <p:nvPr/>
          </p:nvSpPr>
          <p:spPr bwMode="auto">
            <a:xfrm>
              <a:off x="4082473" y="2697018"/>
              <a:ext cx="1108363" cy="12930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26 CuadroTexto"/>
            <p:cNvSpPr txBox="1"/>
            <p:nvPr/>
          </p:nvSpPr>
          <p:spPr>
            <a:xfrm>
              <a:off x="4031673" y="2406073"/>
              <a:ext cx="14177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b="1" dirty="0" smtClean="0">
                  <a:solidFill>
                    <a:srgbClr val="FF9900"/>
                  </a:solidFill>
                </a:rPr>
                <a:t>Transmisión</a:t>
              </a:r>
              <a:endParaRPr lang="es-ES" sz="1400" b="1" dirty="0">
                <a:solidFill>
                  <a:srgbClr val="FF9900"/>
                </a:solidFill>
              </a:endParaRPr>
            </a:p>
          </p:txBody>
        </p:sp>
      </p:grpSp>
      <p:graphicFrame>
        <p:nvGraphicFramePr>
          <p:cNvPr id="18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676480"/>
              </p:ext>
            </p:extLst>
          </p:nvPr>
        </p:nvGraphicFramePr>
        <p:xfrm>
          <a:off x="504968" y="2625299"/>
          <a:ext cx="8215950" cy="381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/>
                        <a:t>Fuente</a:t>
                      </a:r>
                      <a:endParaRPr lang="es-ES" sz="1400" b="1" dirty="0" smtClean="0">
                        <a:solidFill>
                          <a:srgbClr val="1C47D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/>
                        <a:t>Transmisión</a:t>
                      </a:r>
                      <a:endParaRPr lang="es-ES" sz="1400" b="1" dirty="0" smtClean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/>
                        <a:t>Receptor</a:t>
                      </a:r>
                      <a:endParaRPr lang="es-ES" sz="1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</a:t>
                      </a:r>
                      <a:r>
                        <a:rPr lang="es-ES_tradnl" sz="1400" dirty="0" smtClean="0">
                          <a:solidFill>
                            <a:srgbClr val="C00000"/>
                          </a:solidFill>
                        </a:rPr>
                        <a:t> 	</a:t>
                      </a:r>
                      <a:r>
                        <a:rPr lang="es-ES_tradnl" sz="1400" b="1" dirty="0" smtClean="0">
                          <a:solidFill>
                            <a:srgbClr val="C00000"/>
                          </a:solidFill>
                        </a:rPr>
                        <a:t>Reducir o eliminar la intensidad del sonido</a:t>
                      </a:r>
                      <a:endParaRPr lang="es-E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355600" indent="-177800" algn="just">
                        <a:buFont typeface="Wingdings"/>
                        <a:buChar char="F"/>
                      </a:pPr>
                      <a:r>
                        <a:rPr lang="es-ES" sz="1400" dirty="0" smtClean="0">
                          <a:sym typeface="Wingdings"/>
                        </a:rPr>
                        <a:t>Sistemas amortiguadores del ruido</a:t>
                      </a:r>
                    </a:p>
                    <a:p>
                      <a:pPr marL="355600" indent="-177800" algn="just">
                        <a:buFont typeface="Wingdings"/>
                        <a:buChar char="F"/>
                      </a:pPr>
                      <a:r>
                        <a:rPr lang="es-ES" sz="1400" dirty="0" smtClean="0">
                          <a:sym typeface="Wingdings"/>
                        </a:rPr>
                        <a:t>Disminuir la rugosidad en tuberías</a:t>
                      </a:r>
                    </a:p>
                    <a:p>
                      <a:pPr marL="355600" indent="-177800" algn="just">
                        <a:buFont typeface="Wingdings"/>
                        <a:buChar char="F"/>
                      </a:pPr>
                      <a:r>
                        <a:rPr lang="es-ES" sz="1400" dirty="0" smtClean="0">
                          <a:sym typeface="Wingdings"/>
                        </a:rPr>
                        <a:t>Disminuir tiempo de funcionamiento al mínimo</a:t>
                      </a:r>
                      <a:endParaRPr lang="es-ES" sz="140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</a:t>
                      </a:r>
                      <a:r>
                        <a:rPr lang="es-ES_tradnl" sz="1400" b="1" dirty="0" smtClean="0">
                          <a:solidFill>
                            <a:srgbClr val="C00000"/>
                          </a:solidFill>
                        </a:rPr>
                        <a:t> 	Reducir la frecuencia para minimizar efectos</a:t>
                      </a:r>
                      <a:endParaRPr lang="es-E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3556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ym typeface="Wingdings"/>
                        </a:rPr>
                        <a:t>	En ventiladores, menos aspas y menor frecuencia de giro</a:t>
                      </a:r>
                      <a:endParaRPr lang="es-ES" sz="1400" dirty="0" smtClean="0"/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</a:t>
                      </a:r>
                      <a:r>
                        <a:rPr lang="es-ES_tradnl" sz="1400" b="1" dirty="0" smtClean="0">
                          <a:solidFill>
                            <a:srgbClr val="C00000"/>
                          </a:solidFill>
                        </a:rPr>
                        <a:t> 	</a:t>
                      </a:r>
                      <a:r>
                        <a:rPr lang="es-ES_tradnl" sz="1400" b="1" dirty="0" err="1" smtClean="0">
                          <a:solidFill>
                            <a:srgbClr val="C00000"/>
                          </a:solidFill>
                        </a:rPr>
                        <a:t>Directividad</a:t>
                      </a:r>
                      <a:r>
                        <a:rPr lang="es-ES_tradnl" sz="1400" b="1" dirty="0" smtClean="0">
                          <a:solidFill>
                            <a:srgbClr val="C00000"/>
                          </a:solidFill>
                        </a:rPr>
                        <a:t> de la fuente</a:t>
                      </a:r>
                      <a:endParaRPr lang="es-ES" sz="14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3556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ym typeface="Wingdings"/>
                        </a:rPr>
                        <a:t>	Dirigir la fuente en otra dirección</a:t>
                      </a:r>
                      <a:endParaRPr lang="es-E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rgbClr val="996600"/>
                          </a:solidFill>
                          <a:sym typeface="Wingdings"/>
                        </a:rPr>
                        <a:t>	</a:t>
                      </a:r>
                      <a:r>
                        <a:rPr lang="es-ES_tradnl" sz="1400" b="1" dirty="0" smtClean="0">
                          <a:solidFill>
                            <a:srgbClr val="996600"/>
                          </a:solidFill>
                        </a:rPr>
                        <a:t>Separar la fuente del receptor</a:t>
                      </a:r>
                      <a:endParaRPr lang="es-ES" sz="1400" b="1" dirty="0" smtClean="0">
                        <a:solidFill>
                          <a:srgbClr val="996600"/>
                        </a:solidFill>
                      </a:endParaRPr>
                    </a:p>
                    <a:p>
                      <a:pPr marL="355600" indent="-177800" algn="just">
                        <a:buFont typeface="Wingdings"/>
                        <a:buChar char="F"/>
                      </a:pPr>
                      <a:r>
                        <a:rPr lang="es-ES" sz="1400" dirty="0" smtClean="0">
                          <a:sym typeface="Wingdings"/>
                        </a:rPr>
                        <a:t>La intensidad 1/r</a:t>
                      </a:r>
                    </a:p>
                    <a:p>
                      <a:pPr marL="355600" indent="-177800" algn="just">
                        <a:buFont typeface="Wingdings"/>
                        <a:buChar char="F"/>
                      </a:pPr>
                      <a:r>
                        <a:rPr lang="es-ES" sz="1400" dirty="0" smtClean="0">
                          <a:sym typeface="Wingdings"/>
                        </a:rPr>
                        <a:t>Se produce amortiguación del ruido debido a la disipación</a:t>
                      </a:r>
                      <a:endParaRPr lang="es-ES" sz="1400" dirty="0" smtClean="0"/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rgbClr val="996600"/>
                          </a:solidFill>
                          <a:sym typeface="Wingdings"/>
                        </a:rPr>
                        <a:t></a:t>
                      </a:r>
                      <a:r>
                        <a:rPr lang="es-ES_tradnl" sz="1400" b="1" dirty="0" smtClean="0">
                          <a:solidFill>
                            <a:srgbClr val="996600"/>
                          </a:solidFill>
                        </a:rPr>
                        <a:t> 	Aislamiento sonoro de la fuente</a:t>
                      </a:r>
                      <a:endParaRPr lang="es-ES" sz="1400" b="1" dirty="0" smtClean="0">
                        <a:solidFill>
                          <a:srgbClr val="996600"/>
                        </a:solidFill>
                      </a:endParaRPr>
                    </a:p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rgbClr val="996600"/>
                          </a:solidFill>
                          <a:sym typeface="Wingdings"/>
                        </a:rPr>
                        <a:t></a:t>
                      </a:r>
                      <a:r>
                        <a:rPr lang="es-ES_tradnl" sz="1400" b="1" dirty="0" smtClean="0">
                          <a:solidFill>
                            <a:srgbClr val="996600"/>
                          </a:solidFill>
                        </a:rPr>
                        <a:t> 	Barreras de ruido</a:t>
                      </a:r>
                      <a:endParaRPr lang="es-ES" sz="1400" b="1" dirty="0" smtClean="0">
                        <a:solidFill>
                          <a:srgbClr val="996600"/>
                        </a:solidFill>
                      </a:endParaRP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rgbClr val="006600"/>
                          </a:solidFill>
                          <a:sym typeface="Wingdings"/>
                        </a:rPr>
                        <a:t></a:t>
                      </a:r>
                      <a:r>
                        <a:rPr lang="es-ES_tradnl" sz="1400" b="1" dirty="0" smtClean="0">
                          <a:solidFill>
                            <a:srgbClr val="006600"/>
                          </a:solidFill>
                        </a:rPr>
                        <a:t> 	Sistemas de protección individual</a:t>
                      </a:r>
                      <a:endParaRPr lang="es-ES" sz="1400" b="1" dirty="0" smtClean="0">
                        <a:solidFill>
                          <a:srgbClr val="006600"/>
                        </a:solidFill>
                      </a:endParaRPr>
                    </a:p>
                    <a:p>
                      <a:pPr marL="182563" marR="0" indent="-1825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solidFill>
                            <a:srgbClr val="006600"/>
                          </a:solidFill>
                          <a:sym typeface="Wingdings"/>
                        </a:rPr>
                        <a:t></a:t>
                      </a:r>
                      <a:r>
                        <a:rPr lang="es-ES_tradnl" sz="1400" b="1" dirty="0" smtClean="0">
                          <a:solidFill>
                            <a:srgbClr val="006600"/>
                          </a:solidFill>
                        </a:rPr>
                        <a:t> 	Disminución del tiempo de exposición</a:t>
                      </a:r>
                      <a:endParaRPr lang="es-ES" sz="1400" b="1" dirty="0" smtClean="0">
                        <a:solidFill>
                          <a:srgbClr val="006600"/>
                        </a:solidFill>
                      </a:endParaRPr>
                    </a:p>
                    <a:p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8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4. Fenómenos ondulatorios del sonido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3" name="18 Rectángulo"/>
          <p:cNvSpPr/>
          <p:nvPr/>
        </p:nvSpPr>
        <p:spPr>
          <a:xfrm>
            <a:off x="400610" y="974816"/>
            <a:ext cx="582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4.1. La reflexión del sonido</a:t>
            </a:r>
            <a:endParaRPr lang="es-ES" b="1" kern="0" dirty="0">
              <a:solidFill>
                <a:srgbClr val="002060"/>
              </a:solidFill>
            </a:endParaRPr>
          </a:p>
        </p:txBody>
      </p:sp>
      <p:grpSp>
        <p:nvGrpSpPr>
          <p:cNvPr id="34" name="28 Grupo"/>
          <p:cNvGrpSpPr/>
          <p:nvPr/>
        </p:nvGrpSpPr>
        <p:grpSpPr>
          <a:xfrm>
            <a:off x="982087" y="1429774"/>
            <a:ext cx="3726870" cy="1297709"/>
            <a:chOff x="1487054" y="2221344"/>
            <a:chExt cx="3726870" cy="1297709"/>
          </a:xfrm>
        </p:grpSpPr>
        <p:sp>
          <p:nvSpPr>
            <p:cNvPr id="35" name="29 Arco"/>
            <p:cNvSpPr/>
            <p:nvPr/>
          </p:nvSpPr>
          <p:spPr bwMode="auto">
            <a:xfrm rot="10800000">
              <a:off x="1487054" y="2225962"/>
              <a:ext cx="932871" cy="1293091"/>
            </a:xfrm>
            <a:prstGeom prst="arc">
              <a:avLst>
                <a:gd name="adj1" fmla="val 17177646"/>
                <a:gd name="adj2" fmla="val 4558636"/>
              </a:avLst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30 CuadroTexto"/>
            <p:cNvSpPr txBox="1"/>
            <p:nvPr/>
          </p:nvSpPr>
          <p:spPr>
            <a:xfrm>
              <a:off x="2066927" y="2700338"/>
              <a:ext cx="7953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100" dirty="0" smtClean="0"/>
                <a:t>emisor</a:t>
              </a:r>
              <a:endParaRPr lang="es-ES" sz="1100" dirty="0"/>
            </a:p>
          </p:txBody>
        </p:sp>
        <p:sp>
          <p:nvSpPr>
            <p:cNvPr id="37" name="31 CuadroTexto"/>
            <p:cNvSpPr txBox="1"/>
            <p:nvPr/>
          </p:nvSpPr>
          <p:spPr>
            <a:xfrm>
              <a:off x="3876677" y="2724151"/>
              <a:ext cx="7953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_tradnl" sz="1100" dirty="0" smtClean="0"/>
                <a:t>receptor</a:t>
              </a:r>
              <a:endParaRPr lang="es-ES" sz="1100" dirty="0"/>
            </a:p>
          </p:txBody>
        </p:sp>
        <p:cxnSp>
          <p:nvCxnSpPr>
            <p:cNvPr id="38" name="32 Conector recto de flecha"/>
            <p:cNvCxnSpPr/>
            <p:nvPr/>
          </p:nvCxnSpPr>
          <p:spPr bwMode="auto">
            <a:xfrm rot="10800000">
              <a:off x="1547814" y="2600326"/>
              <a:ext cx="480005" cy="2630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9" name="33 Conector recto de flecha"/>
            <p:cNvCxnSpPr/>
            <p:nvPr/>
          </p:nvCxnSpPr>
          <p:spPr bwMode="auto">
            <a:xfrm rot="16200000" flipV="1">
              <a:off x="1724026" y="2528887"/>
              <a:ext cx="171450" cy="1428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34 Conector recto de flecha"/>
            <p:cNvCxnSpPr/>
            <p:nvPr/>
          </p:nvCxnSpPr>
          <p:spPr bwMode="auto">
            <a:xfrm rot="5400000">
              <a:off x="1602583" y="2902745"/>
              <a:ext cx="457199" cy="376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1" name="35 Conector recto de flecha"/>
            <p:cNvCxnSpPr/>
            <p:nvPr/>
          </p:nvCxnSpPr>
          <p:spPr bwMode="auto">
            <a:xfrm rot="10800000" flipV="1">
              <a:off x="1547814" y="2857501"/>
              <a:ext cx="465719" cy="2905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36 Conector recto de flecha"/>
            <p:cNvCxnSpPr/>
            <p:nvPr/>
          </p:nvCxnSpPr>
          <p:spPr bwMode="auto">
            <a:xfrm rot="10800000">
              <a:off x="4695826" y="2862263"/>
              <a:ext cx="461963" cy="2667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37 Conector recto de flecha"/>
            <p:cNvCxnSpPr/>
            <p:nvPr/>
          </p:nvCxnSpPr>
          <p:spPr bwMode="auto">
            <a:xfrm rot="16200000" flipH="1">
              <a:off x="4638676" y="2905125"/>
              <a:ext cx="461963" cy="3667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4" name="38 Conector recto de flecha"/>
            <p:cNvCxnSpPr/>
            <p:nvPr/>
          </p:nvCxnSpPr>
          <p:spPr bwMode="auto">
            <a:xfrm rot="5400000">
              <a:off x="4645820" y="2450307"/>
              <a:ext cx="457199" cy="37623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5" name="39 Conector recto de flecha"/>
            <p:cNvCxnSpPr/>
            <p:nvPr/>
          </p:nvCxnSpPr>
          <p:spPr bwMode="auto">
            <a:xfrm rot="10800000" flipV="1">
              <a:off x="4686300" y="2605088"/>
              <a:ext cx="480005" cy="2630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40 Conector recto de flecha"/>
            <p:cNvCxnSpPr/>
            <p:nvPr/>
          </p:nvCxnSpPr>
          <p:spPr bwMode="auto">
            <a:xfrm rot="16200000" flipV="1">
              <a:off x="1614489" y="2447925"/>
              <a:ext cx="442914" cy="37624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7" name="41 Conector recto de flecha"/>
            <p:cNvCxnSpPr/>
            <p:nvPr/>
          </p:nvCxnSpPr>
          <p:spPr bwMode="auto">
            <a:xfrm rot="10800000">
              <a:off x="1666876" y="2667001"/>
              <a:ext cx="209551" cy="1143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42 Conector recto de flecha"/>
            <p:cNvCxnSpPr/>
            <p:nvPr/>
          </p:nvCxnSpPr>
          <p:spPr bwMode="auto">
            <a:xfrm rot="10800000" flipV="1">
              <a:off x="1681164" y="2933698"/>
              <a:ext cx="209551" cy="128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43 Conector recto de flecha"/>
            <p:cNvCxnSpPr/>
            <p:nvPr/>
          </p:nvCxnSpPr>
          <p:spPr bwMode="auto">
            <a:xfrm rot="5400000">
              <a:off x="1721645" y="3002756"/>
              <a:ext cx="209550" cy="176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44 Elipse"/>
            <p:cNvSpPr/>
            <p:nvPr/>
          </p:nvSpPr>
          <p:spPr bwMode="auto">
            <a:xfrm>
              <a:off x="1961141" y="2803092"/>
              <a:ext cx="92363" cy="101600"/>
            </a:xfrm>
            <a:prstGeom prst="ellipse">
              <a:avLst/>
            </a:prstGeom>
            <a:solidFill>
              <a:srgbClr val="1C47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1" name="45 Conector recto"/>
            <p:cNvCxnSpPr/>
            <p:nvPr/>
          </p:nvCxnSpPr>
          <p:spPr bwMode="auto">
            <a:xfrm>
              <a:off x="1663268" y="2415886"/>
              <a:ext cx="3384982" cy="346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46 Conector recto"/>
            <p:cNvCxnSpPr/>
            <p:nvPr/>
          </p:nvCxnSpPr>
          <p:spPr bwMode="auto">
            <a:xfrm flipV="1">
              <a:off x="1648981" y="3324225"/>
              <a:ext cx="3408794" cy="12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47 Conector recto"/>
            <p:cNvCxnSpPr/>
            <p:nvPr/>
          </p:nvCxnSpPr>
          <p:spPr bwMode="auto">
            <a:xfrm>
              <a:off x="1547813" y="2600325"/>
              <a:ext cx="3600450" cy="95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48 Conector recto"/>
            <p:cNvCxnSpPr/>
            <p:nvPr/>
          </p:nvCxnSpPr>
          <p:spPr bwMode="auto">
            <a:xfrm flipV="1">
              <a:off x="1548967" y="3138488"/>
              <a:ext cx="3618345" cy="12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49 Elipse"/>
            <p:cNvSpPr/>
            <p:nvPr/>
          </p:nvSpPr>
          <p:spPr bwMode="auto">
            <a:xfrm>
              <a:off x="4661478" y="2812617"/>
              <a:ext cx="92363" cy="101600"/>
            </a:xfrm>
            <a:prstGeom prst="ellipse">
              <a:avLst/>
            </a:prstGeom>
            <a:solidFill>
              <a:srgbClr val="1C47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50 Arco"/>
            <p:cNvSpPr/>
            <p:nvPr/>
          </p:nvSpPr>
          <p:spPr bwMode="auto">
            <a:xfrm rot="10800000" flipH="1">
              <a:off x="4281053" y="2221344"/>
              <a:ext cx="932871" cy="1293091"/>
            </a:xfrm>
            <a:prstGeom prst="arc">
              <a:avLst>
                <a:gd name="adj1" fmla="val 17177646"/>
                <a:gd name="adj2" fmla="val 4558636"/>
              </a:avLst>
            </a:prstGeom>
            <a:noFill/>
            <a:ln w="476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7" name="51 Conector recto de flecha"/>
            <p:cNvCxnSpPr/>
            <p:nvPr/>
          </p:nvCxnSpPr>
          <p:spPr bwMode="auto">
            <a:xfrm>
              <a:off x="2986088" y="2416969"/>
              <a:ext cx="347662" cy="23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52 Conector recto de flecha"/>
            <p:cNvCxnSpPr/>
            <p:nvPr/>
          </p:nvCxnSpPr>
          <p:spPr bwMode="auto">
            <a:xfrm>
              <a:off x="3000379" y="2605085"/>
              <a:ext cx="347659" cy="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53 Conector recto de flecha"/>
            <p:cNvCxnSpPr/>
            <p:nvPr/>
          </p:nvCxnSpPr>
          <p:spPr bwMode="auto">
            <a:xfrm flipV="1">
              <a:off x="3002756" y="3138488"/>
              <a:ext cx="357188" cy="23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54 Conector recto de flecha"/>
            <p:cNvCxnSpPr/>
            <p:nvPr/>
          </p:nvCxnSpPr>
          <p:spPr bwMode="auto">
            <a:xfrm>
              <a:off x="3014666" y="3324222"/>
              <a:ext cx="342896" cy="476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55 Conector recto de flecha"/>
            <p:cNvCxnSpPr/>
            <p:nvPr/>
          </p:nvCxnSpPr>
          <p:spPr bwMode="auto">
            <a:xfrm rot="5400000">
              <a:off x="4810126" y="2502694"/>
              <a:ext cx="211930" cy="1738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56 Conector recto de flecha"/>
            <p:cNvCxnSpPr/>
            <p:nvPr/>
          </p:nvCxnSpPr>
          <p:spPr bwMode="auto">
            <a:xfrm rot="10800000" flipV="1">
              <a:off x="4860132" y="2643187"/>
              <a:ext cx="238125" cy="128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57 Conector recto de flecha"/>
            <p:cNvCxnSpPr/>
            <p:nvPr/>
          </p:nvCxnSpPr>
          <p:spPr bwMode="auto">
            <a:xfrm rot="10800000">
              <a:off x="4850609" y="2955132"/>
              <a:ext cx="183355" cy="1047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58 Conector recto de flecha"/>
            <p:cNvCxnSpPr/>
            <p:nvPr/>
          </p:nvCxnSpPr>
          <p:spPr bwMode="auto">
            <a:xfrm rot="16200000" flipV="1">
              <a:off x="4802982" y="3043237"/>
              <a:ext cx="176212" cy="1428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5" name="59 CuadroTexto"/>
          <p:cNvSpPr txBox="1"/>
          <p:nvPr/>
        </p:nvSpPr>
        <p:spPr>
          <a:xfrm>
            <a:off x="5042916" y="1584243"/>
            <a:ext cx="354152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/>
              <a:t>Con las antenas parabólicas el sonido se dirige en una misma dirección, evitando la amortiguación con la distancia</a:t>
            </a:r>
            <a:endParaRPr lang="es-ES" sz="1600" dirty="0"/>
          </a:p>
        </p:txBody>
      </p:sp>
      <p:pic>
        <p:nvPicPr>
          <p:cNvPr id="66" name="Picture 2" descr="Cuando la distancia al obstáculo supera los 17 m, recibimos el ec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0347" y="4475750"/>
            <a:ext cx="2735617" cy="2022470"/>
          </a:xfrm>
          <a:prstGeom prst="rect">
            <a:avLst/>
          </a:prstGeom>
          <a:noFill/>
        </p:spPr>
      </p:pic>
      <p:pic>
        <p:nvPicPr>
          <p:cNvPr id="67" name="Picture 4" descr="Palau de la Música, Barcelona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98390" y="4053046"/>
            <a:ext cx="3337385" cy="2224924"/>
          </a:xfrm>
          <a:prstGeom prst="rect">
            <a:avLst/>
          </a:prstGeom>
          <a:noFill/>
        </p:spPr>
      </p:pic>
      <p:sp>
        <p:nvSpPr>
          <p:cNvPr id="68" name="62 CuadroTexto"/>
          <p:cNvSpPr txBox="1"/>
          <p:nvPr/>
        </p:nvSpPr>
        <p:spPr>
          <a:xfrm>
            <a:off x="400610" y="2804685"/>
            <a:ext cx="167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"/>
              </a:rPr>
              <a:t> </a:t>
            </a:r>
            <a:r>
              <a:rPr lang="es-ES_tradnl" b="1" dirty="0" smtClean="0">
                <a:solidFill>
                  <a:srgbClr val="00B0F0"/>
                </a:solidFill>
              </a:rPr>
              <a:t>Eco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69" name="63 CuadroTexto"/>
          <p:cNvSpPr txBox="1"/>
          <p:nvPr/>
        </p:nvSpPr>
        <p:spPr>
          <a:xfrm>
            <a:off x="4612185" y="2833426"/>
            <a:ext cx="23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"/>
              </a:rPr>
              <a:t> </a:t>
            </a:r>
            <a:r>
              <a:rPr lang="es-ES_tradnl" b="1" dirty="0" smtClean="0">
                <a:solidFill>
                  <a:srgbClr val="00B0F0"/>
                </a:solidFill>
              </a:rPr>
              <a:t>Reverberación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70" name="64 CuadroTexto"/>
          <p:cNvSpPr txBox="1"/>
          <p:nvPr/>
        </p:nvSpPr>
        <p:spPr>
          <a:xfrm>
            <a:off x="440451" y="3186544"/>
            <a:ext cx="417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El oído humano distingue entre dos sonidos que lleguen con 0,1 s de diferencia.</a:t>
            </a:r>
            <a:endParaRPr lang="es-ES" dirty="0"/>
          </a:p>
        </p:txBody>
      </p:sp>
      <p:sp>
        <p:nvSpPr>
          <p:cNvPr id="71" name="65 CuadroTexto"/>
          <p:cNvSpPr txBox="1"/>
          <p:nvPr/>
        </p:nvSpPr>
        <p:spPr>
          <a:xfrm>
            <a:off x="1146413" y="4062621"/>
            <a:ext cx="301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</a:rPr>
              <a:t>d = 340 m/s · 0,1 s = 34 m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72" name="66 CuadroTexto"/>
          <p:cNvSpPr txBox="1"/>
          <p:nvPr/>
        </p:nvSpPr>
        <p:spPr>
          <a:xfrm>
            <a:off x="4660230" y="3192404"/>
            <a:ext cx="393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Si el tiempo es menor de 0,1 s no se produce eco, sino reverberación</a:t>
            </a:r>
            <a:endParaRPr lang="es-ES" dirty="0"/>
          </a:p>
        </p:txBody>
      </p:sp>
      <p:pic>
        <p:nvPicPr>
          <p:cNvPr id="73" name="sonido direct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00742" y="5036333"/>
            <a:ext cx="304800" cy="304800"/>
          </a:xfrm>
          <a:prstGeom prst="rect">
            <a:avLst/>
          </a:prstGeom>
        </p:spPr>
      </p:pic>
      <p:pic>
        <p:nvPicPr>
          <p:cNvPr id="74" name="sonido con reverberacio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41688" y="4747939"/>
            <a:ext cx="304800" cy="304800"/>
          </a:xfrm>
          <a:prstGeom prst="rect">
            <a:avLst/>
          </a:prstGeom>
        </p:spPr>
      </p:pic>
      <p:pic>
        <p:nvPicPr>
          <p:cNvPr id="75" name="eco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96704" y="5840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669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59300" y="556715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TABLA DE CONTENIDOS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99094"/>
              </p:ext>
            </p:extLst>
          </p:nvPr>
        </p:nvGraphicFramePr>
        <p:xfrm>
          <a:off x="444500" y="1085021"/>
          <a:ext cx="8229600" cy="530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873076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77069663"/>
                    </a:ext>
                  </a:extLst>
                </a:gridCol>
              </a:tblGrid>
              <a:tr h="5303079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1.	Ondas sonoras</a:t>
                      </a: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1.1.	Producción y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 propagación de ondas sonoras.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2.	Velocidad de propagación del sonido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3.	Intensidad del sonido y sensación sonora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3.1.	Escala de nivel de intensidad sonora.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3.2.	Sensación sonora.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3.3.	Contaminación acústica y calidad de vida.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  <a:tabLst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4.	Fenómenos ondulatorios del sonido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4.1.	La reflexión del sonido.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4.2.	La refracción del sonido.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4.3.	La difracción del sonido.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4.4.	Interferencias sonoras.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  <a:tabLst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5.	Ondas estacionarias en tubos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3" action="ppaction://hlinksldjump"/>
                        </a:rPr>
                        <a:t>5.1.	Onda estacionaria en un tubo abierto por uno de los extremos.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5.2.	Onda estacionaria en un tubo abierto por ambos extremos.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6.	El efecto Doppler</a:t>
                      </a: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6.1.	Fuente sonora en movimiento y observador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5" action="ppaction://hlinksldjump"/>
                        </a:rPr>
                        <a:t> en reposo.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6.2.	Fuente sonora en reposo y observador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6" action="ppaction://hlinksldjump"/>
                        </a:rPr>
                        <a:t> en movimiento.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6.3.	Fuente sonora y observador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7" action="ppaction://hlinksldjump"/>
                        </a:rPr>
                        <a:t> en movimiento.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18" action="ppaction://hlinksldjump"/>
                        </a:rPr>
                        <a:t>6.4.	Romper la barrera del sonido.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endParaRPr lang="es-ES" sz="1600" b="0" baseline="0" dirty="0" smtClean="0">
                        <a:solidFill>
                          <a:schemeClr val="tx1"/>
                        </a:solidFill>
                        <a:hlinkClick r:id="" action="ppaction://noaction"/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5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del sonido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347051"/>
                  </p:ext>
                </p:extLst>
              </p:nvPr>
            </p:nvGraphicFramePr>
            <p:xfrm>
              <a:off x="508000" y="1206500"/>
              <a:ext cx="8178801" cy="16459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/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Una persona situada entre dos montañas oye ecos al cabo de 3,2 s y 5 s.</a:t>
                          </a:r>
                        </a:p>
                        <a:p>
                          <a:pPr marL="342900" indent="-342900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¿A qué distancia se encuentran ambas montañas?</a:t>
                          </a:r>
                        </a:p>
                        <a:p>
                          <a:pPr marL="342900" indent="-342900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¿Cuándo se oirá el tercer eco? ¿Y en cuarto? ¿Y el quinto?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velocidad del sonido = 340 m/s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=1 394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=8,2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=8,2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 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=11,4 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347051"/>
                  </p:ext>
                </p:extLst>
              </p:nvPr>
            </p:nvGraphicFramePr>
            <p:xfrm>
              <a:off x="508000" y="1206500"/>
              <a:ext cx="8178801" cy="16459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/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5000" t="-25926" r="-78" b="-64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11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del sonido</a:t>
            </a:r>
          </a:p>
        </p:txBody>
      </p:sp>
      <p:sp>
        <p:nvSpPr>
          <p:cNvPr id="10" name="8 Rectángulo"/>
          <p:cNvSpPr/>
          <p:nvPr/>
        </p:nvSpPr>
        <p:spPr>
          <a:xfrm>
            <a:off x="374343" y="938902"/>
            <a:ext cx="582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4.2. La refracción del sonido</a:t>
            </a:r>
            <a:endParaRPr lang="es-ES" b="1" kern="0" dirty="0">
              <a:solidFill>
                <a:srgbClr val="00206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 l="47128" t="13479" r="18469" b="48725"/>
          <a:stretch>
            <a:fillRect/>
          </a:stretch>
        </p:blipFill>
        <p:spPr bwMode="auto">
          <a:xfrm>
            <a:off x="5016262" y="1408809"/>
            <a:ext cx="3370085" cy="231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 l="47128" t="13007" r="17997" b="49102"/>
          <a:stretch>
            <a:fillRect/>
          </a:stretch>
        </p:blipFill>
        <p:spPr bwMode="auto">
          <a:xfrm>
            <a:off x="975008" y="1404586"/>
            <a:ext cx="3584312" cy="243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 l="47128" t="13479" r="18056" b="49007"/>
          <a:stretch>
            <a:fillRect/>
          </a:stretch>
        </p:blipFill>
        <p:spPr bwMode="auto">
          <a:xfrm>
            <a:off x="987703" y="3962633"/>
            <a:ext cx="3559697" cy="23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 l="47069" t="13290" r="18056" b="49102"/>
          <a:stretch>
            <a:fillRect/>
          </a:stretch>
        </p:blipFill>
        <p:spPr bwMode="auto">
          <a:xfrm>
            <a:off x="5029371" y="3982121"/>
            <a:ext cx="3406375" cy="237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30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del sonido</a:t>
            </a:r>
          </a:p>
        </p:txBody>
      </p:sp>
      <p:sp>
        <p:nvSpPr>
          <p:cNvPr id="24" name="8 Rectángulo"/>
          <p:cNvSpPr/>
          <p:nvPr/>
        </p:nvSpPr>
        <p:spPr>
          <a:xfrm>
            <a:off x="423081" y="987092"/>
            <a:ext cx="582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4.2. La refracción del sonido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25" name="2 CuadroTexto"/>
          <p:cNvSpPr txBox="1"/>
          <p:nvPr/>
        </p:nvSpPr>
        <p:spPr>
          <a:xfrm>
            <a:off x="423081" y="1399538"/>
            <a:ext cx="240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Lentes acústicas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26" name="Picture 2" descr="http://www.geocities.com/sabefisica/Imagenes/imagen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63" y="1811985"/>
            <a:ext cx="3526151" cy="2045169"/>
          </a:xfrm>
          <a:prstGeom prst="rect">
            <a:avLst/>
          </a:prstGeom>
          <a:noFill/>
        </p:spPr>
      </p:pic>
      <p:sp>
        <p:nvSpPr>
          <p:cNvPr id="27" name="14 CuadroTexto"/>
          <p:cNvSpPr txBox="1"/>
          <p:nvPr/>
        </p:nvSpPr>
        <p:spPr>
          <a:xfrm>
            <a:off x="5585724" y="2626793"/>
            <a:ext cx="2511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C00000"/>
                </a:solidFill>
              </a:rPr>
              <a:t>Lente «acústica» ideada por J. </a:t>
            </a:r>
            <a:r>
              <a:rPr lang="pt-BR" sz="1600" dirty="0" err="1" smtClean="0">
                <a:solidFill>
                  <a:srgbClr val="C00000"/>
                </a:solidFill>
              </a:rPr>
              <a:t>Tyndall</a:t>
            </a:r>
            <a:endParaRPr lang="es-ES" sz="1600" dirty="0">
              <a:solidFill>
                <a:srgbClr val="C00000"/>
              </a:solidFill>
            </a:endParaRPr>
          </a:p>
        </p:txBody>
      </p:sp>
      <p:pic>
        <p:nvPicPr>
          <p:cNvPr id="28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51" y="4003271"/>
            <a:ext cx="5085212" cy="22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del sonido</a:t>
            </a:r>
          </a:p>
        </p:txBody>
      </p:sp>
      <p:sp>
        <p:nvSpPr>
          <p:cNvPr id="14" name="8 Rectángulo"/>
          <p:cNvSpPr/>
          <p:nvPr/>
        </p:nvSpPr>
        <p:spPr>
          <a:xfrm>
            <a:off x="399743" y="996093"/>
            <a:ext cx="582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4.3. La difracción del sonido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5" name="11 CuadroTexto"/>
          <p:cNvSpPr txBox="1"/>
          <p:nvPr/>
        </p:nvSpPr>
        <p:spPr>
          <a:xfrm>
            <a:off x="399743" y="1427785"/>
            <a:ext cx="8314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/>
              <a:buChar char="F"/>
            </a:pPr>
            <a:r>
              <a:rPr lang="es-ES_tradnl" dirty="0" smtClean="0"/>
              <a:t>Para que exista difracción debe ocurrir que el tamaño del obstáculo sea del orden de la longitud de onda.</a:t>
            </a:r>
          </a:p>
          <a:p>
            <a:pPr marL="355600" indent="-355600" algn="just">
              <a:buFont typeface="Wingdings"/>
              <a:buChar char="F"/>
            </a:pPr>
            <a:r>
              <a:rPr lang="es-ES_tradnl" dirty="0">
                <a:sym typeface="Wingdings"/>
              </a:rPr>
              <a:t>El espectro audible se encuentra entre 20 y 20.000 Hz y la velocidad del sonido es de unos 340 </a:t>
            </a:r>
            <a:r>
              <a:rPr lang="es-ES_tradnl" dirty="0" smtClean="0">
                <a:sym typeface="Wingdings"/>
              </a:rPr>
              <a:t>m/s.</a:t>
            </a:r>
          </a:p>
          <a:p>
            <a:pPr marL="355600" indent="-355600" algn="just">
              <a:buFont typeface="Wingdings"/>
              <a:buChar char="F"/>
            </a:pPr>
            <a:r>
              <a:rPr lang="es-ES_tradnl" dirty="0"/>
              <a:t>El tamaño del obstáculo debe ser del orden</a:t>
            </a:r>
            <a:r>
              <a:rPr lang="es-ES_tradnl" dirty="0" smtClean="0"/>
              <a:t>:</a:t>
            </a:r>
            <a:endParaRPr lang="es-ES" dirty="0"/>
          </a:p>
        </p:txBody>
      </p:sp>
      <p:pic>
        <p:nvPicPr>
          <p:cNvPr id="16" name="Picture 8" descr="http://usuarios.lycos.es/fisikito/Clases/ondas/Images/difr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5669" y="3845707"/>
            <a:ext cx="1893456" cy="265727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5 CuadroTexto"/>
              <p:cNvSpPr txBox="1"/>
              <p:nvPr/>
            </p:nvSpPr>
            <p:spPr>
              <a:xfrm>
                <a:off x="1576316" y="2965198"/>
                <a:ext cx="2776081" cy="666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340 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20 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𝐻𝑧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=17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316" y="2965198"/>
                <a:ext cx="2776081" cy="6669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20 CuadroTexto"/>
              <p:cNvSpPr txBox="1"/>
              <p:nvPr/>
            </p:nvSpPr>
            <p:spPr>
              <a:xfrm>
                <a:off x="4744872" y="2967473"/>
                <a:ext cx="3249031" cy="666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340 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20 000 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𝐻𝑧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=0,017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872" y="2967473"/>
                <a:ext cx="3249031" cy="666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8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del sonido</a:t>
            </a:r>
          </a:p>
        </p:txBody>
      </p:sp>
      <p:sp>
        <p:nvSpPr>
          <p:cNvPr id="12" name="8 Rectángulo"/>
          <p:cNvSpPr/>
          <p:nvPr/>
        </p:nvSpPr>
        <p:spPr>
          <a:xfrm>
            <a:off x="397251" y="923756"/>
            <a:ext cx="582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4.4. Interferencias sonoras</a:t>
            </a:r>
            <a:endParaRPr lang="es-ES" b="1" kern="0" dirty="0">
              <a:solidFill>
                <a:srgbClr val="002060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393855" y="1531685"/>
            <a:ext cx="2763840" cy="1893455"/>
            <a:chOff x="1089890" y="2295959"/>
            <a:chExt cx="2763840" cy="1893455"/>
          </a:xfrm>
        </p:grpSpPr>
        <p:cxnSp>
          <p:nvCxnSpPr>
            <p:cNvPr id="23" name="13 Conector recto"/>
            <p:cNvCxnSpPr>
              <a:endCxn id="24" idx="1"/>
            </p:cNvCxnSpPr>
            <p:nvPr/>
          </p:nvCxnSpPr>
          <p:spPr bwMode="auto">
            <a:xfrm flipV="1">
              <a:off x="1259681" y="3214399"/>
              <a:ext cx="2374685" cy="2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8" descr="fig18_33"/>
            <p:cNvPicPr>
              <a:picLocks noChangeAspect="1" noChangeArrowheads="1"/>
            </p:cNvPicPr>
            <p:nvPr/>
          </p:nvPicPr>
          <p:blipFill>
            <a:blip r:embed="rId2"/>
            <a:srcRect l="91276" t="64538" b="15416"/>
            <a:stretch>
              <a:fillRect/>
            </a:stretch>
          </p:blipFill>
          <p:spPr bwMode="auto">
            <a:xfrm>
              <a:off x="3634366" y="3025053"/>
              <a:ext cx="219364" cy="378691"/>
            </a:xfrm>
            <a:prstGeom prst="rect">
              <a:avLst/>
            </a:prstGeom>
            <a:noFill/>
          </p:spPr>
        </p:pic>
        <p:grpSp>
          <p:nvGrpSpPr>
            <p:cNvPr id="25" name="16 Grupo"/>
            <p:cNvGrpSpPr/>
            <p:nvPr/>
          </p:nvGrpSpPr>
          <p:grpSpPr>
            <a:xfrm>
              <a:off x="1089890" y="2346037"/>
              <a:ext cx="557790" cy="1727199"/>
              <a:chOff x="1089890" y="2346037"/>
              <a:chExt cx="557790" cy="1727199"/>
            </a:xfrm>
          </p:grpSpPr>
          <p:grpSp>
            <p:nvGrpSpPr>
              <p:cNvPr id="32" name="25 Grupo"/>
              <p:cNvGrpSpPr/>
              <p:nvPr/>
            </p:nvGrpSpPr>
            <p:grpSpPr>
              <a:xfrm>
                <a:off x="1440872" y="2346037"/>
                <a:ext cx="206808" cy="1727199"/>
                <a:chOff x="1440872" y="2346037"/>
                <a:chExt cx="206808" cy="1727199"/>
              </a:xfrm>
            </p:grpSpPr>
            <p:grpSp>
              <p:nvGrpSpPr>
                <p:cNvPr id="37" name="31 Grupo"/>
                <p:cNvGrpSpPr/>
                <p:nvPr/>
              </p:nvGrpSpPr>
              <p:grpSpPr>
                <a:xfrm>
                  <a:off x="1445058" y="2346037"/>
                  <a:ext cx="202622" cy="1724313"/>
                  <a:chOff x="1445058" y="2346037"/>
                  <a:chExt cx="202622" cy="1724313"/>
                </a:xfrm>
              </p:grpSpPr>
              <p:pic>
                <p:nvPicPr>
                  <p:cNvPr id="40" name="Picture 8" descr="fig18_3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15611" r="76676" b="75065"/>
                  <a:stretch>
                    <a:fillRect/>
                  </a:stretch>
                </p:blipFill>
                <p:spPr bwMode="auto">
                  <a:xfrm>
                    <a:off x="1445058" y="2346037"/>
                    <a:ext cx="193964" cy="47105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1" name="Picture 8" descr="fig18_3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15611" r="76676" b="75065"/>
                  <a:stretch>
                    <a:fillRect/>
                  </a:stretch>
                </p:blipFill>
                <p:spPr bwMode="auto">
                  <a:xfrm>
                    <a:off x="1453716" y="3599296"/>
                    <a:ext cx="193964" cy="471054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8" name="32 Rectángulo"/>
                <p:cNvSpPr/>
                <p:nvPr/>
              </p:nvSpPr>
              <p:spPr bwMode="auto">
                <a:xfrm>
                  <a:off x="1440872" y="2355273"/>
                  <a:ext cx="97415" cy="1717963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33 Elipse"/>
                <p:cNvSpPr/>
                <p:nvPr/>
              </p:nvSpPr>
              <p:spPr bwMode="auto">
                <a:xfrm>
                  <a:off x="1454945" y="3181350"/>
                  <a:ext cx="71437" cy="7143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33" name="26 Conector recto"/>
              <p:cNvCxnSpPr/>
              <p:nvPr/>
            </p:nvCxnSpPr>
            <p:spPr bwMode="auto">
              <a:xfrm flipV="1">
                <a:off x="1247775" y="2587626"/>
                <a:ext cx="190500" cy="7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28 Conector recto"/>
              <p:cNvCxnSpPr/>
              <p:nvPr/>
            </p:nvCxnSpPr>
            <p:spPr bwMode="auto">
              <a:xfrm flipV="1">
                <a:off x="1252538" y="3876675"/>
                <a:ext cx="190500" cy="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29 Conector recto de flecha"/>
              <p:cNvCxnSpPr/>
              <p:nvPr/>
            </p:nvCxnSpPr>
            <p:spPr bwMode="auto">
              <a:xfrm rot="16200000" flipH="1">
                <a:off x="1015603" y="2901552"/>
                <a:ext cx="619125" cy="23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36" name="30 CuadroTexto"/>
              <p:cNvSpPr txBox="1"/>
              <p:nvPr/>
            </p:nvSpPr>
            <p:spPr>
              <a:xfrm>
                <a:off x="1089890" y="2761672"/>
                <a:ext cx="3140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dirty="0" smtClean="0">
                    <a:solidFill>
                      <a:srgbClr val="006600"/>
                    </a:solidFill>
                  </a:rPr>
                  <a:t>d</a:t>
                </a:r>
                <a:endParaRPr lang="es-ES" sz="1200" dirty="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26" name="17 CuadroTexto"/>
            <p:cNvSpPr txBox="1"/>
            <p:nvPr/>
          </p:nvSpPr>
          <p:spPr>
            <a:xfrm>
              <a:off x="2175163" y="2978726"/>
              <a:ext cx="31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a</a:t>
              </a:r>
              <a:endParaRPr lang="es-ES" sz="1200" dirty="0"/>
            </a:p>
          </p:txBody>
        </p:sp>
        <p:sp>
          <p:nvSpPr>
            <p:cNvPr id="27" name="18 CuadroTexto"/>
            <p:cNvSpPr txBox="1"/>
            <p:nvPr/>
          </p:nvSpPr>
          <p:spPr>
            <a:xfrm>
              <a:off x="2433782" y="2664690"/>
              <a:ext cx="466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x</a:t>
              </a:r>
              <a:r>
                <a:rPr lang="es-ES_tradnl" sz="1200" baseline="-25000" dirty="0" smtClean="0"/>
                <a:t>1</a:t>
              </a:r>
              <a:endParaRPr lang="es-ES" sz="1200" baseline="-25000" dirty="0"/>
            </a:p>
          </p:txBody>
        </p:sp>
        <p:sp>
          <p:nvSpPr>
            <p:cNvPr id="28" name="21 CuadroTexto"/>
            <p:cNvSpPr txBox="1"/>
            <p:nvPr/>
          </p:nvSpPr>
          <p:spPr>
            <a:xfrm>
              <a:off x="2364510" y="3555999"/>
              <a:ext cx="466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x</a:t>
              </a:r>
              <a:r>
                <a:rPr lang="es-ES_tradnl" sz="1200" baseline="-25000" dirty="0" smtClean="0"/>
                <a:t>2</a:t>
              </a:r>
              <a:endParaRPr lang="es-ES" sz="1200" baseline="-25000" dirty="0"/>
            </a:p>
          </p:txBody>
        </p:sp>
        <p:cxnSp>
          <p:nvCxnSpPr>
            <p:cNvPr id="29" name="22 Conector recto"/>
            <p:cNvCxnSpPr/>
            <p:nvPr/>
          </p:nvCxnSpPr>
          <p:spPr bwMode="auto">
            <a:xfrm rot="16200000" flipH="1">
              <a:off x="592426" y="3233451"/>
              <a:ext cx="1893455" cy="184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23 Conector recto"/>
            <p:cNvCxnSpPr>
              <a:endCxn id="24" idx="1"/>
            </p:cNvCxnSpPr>
            <p:nvPr/>
          </p:nvCxnSpPr>
          <p:spPr bwMode="auto">
            <a:xfrm>
              <a:off x="1533525" y="2581275"/>
              <a:ext cx="2100841" cy="6331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24 Conector recto"/>
            <p:cNvCxnSpPr/>
            <p:nvPr/>
          </p:nvCxnSpPr>
          <p:spPr bwMode="auto">
            <a:xfrm rot="10800000" flipV="1">
              <a:off x="1543050" y="3214543"/>
              <a:ext cx="2096512" cy="6573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36 Grupo"/>
          <p:cNvGrpSpPr/>
          <p:nvPr/>
        </p:nvGrpSpPr>
        <p:grpSpPr>
          <a:xfrm>
            <a:off x="471537" y="4105494"/>
            <a:ext cx="2745367" cy="1893455"/>
            <a:chOff x="1112981" y="4405744"/>
            <a:chExt cx="2745367" cy="1893455"/>
          </a:xfrm>
        </p:grpSpPr>
        <p:cxnSp>
          <p:nvCxnSpPr>
            <p:cNvPr id="43" name="37 Conector recto"/>
            <p:cNvCxnSpPr>
              <a:stCxn id="65" idx="1"/>
              <a:endCxn id="44" idx="1"/>
            </p:cNvCxnSpPr>
            <p:nvPr/>
          </p:nvCxnSpPr>
          <p:spPr bwMode="auto">
            <a:xfrm rot="16200000" flipH="1">
              <a:off x="2553149" y="4248310"/>
              <a:ext cx="1374" cy="21702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4" name="Picture 8" descr="fig18_33"/>
            <p:cNvPicPr>
              <a:picLocks noChangeAspect="1" noChangeArrowheads="1"/>
            </p:cNvPicPr>
            <p:nvPr/>
          </p:nvPicPr>
          <p:blipFill>
            <a:blip r:embed="rId2"/>
            <a:srcRect l="91276" t="64538" b="15416"/>
            <a:stretch>
              <a:fillRect/>
            </a:stretch>
          </p:blipFill>
          <p:spPr bwMode="auto">
            <a:xfrm>
              <a:off x="3638984" y="5144799"/>
              <a:ext cx="219364" cy="378691"/>
            </a:xfrm>
            <a:prstGeom prst="rect">
              <a:avLst/>
            </a:prstGeom>
            <a:noFill/>
          </p:spPr>
        </p:pic>
        <p:grpSp>
          <p:nvGrpSpPr>
            <p:cNvPr id="45" name="39 Grupo"/>
            <p:cNvGrpSpPr/>
            <p:nvPr/>
          </p:nvGrpSpPr>
          <p:grpSpPr>
            <a:xfrm rot="19912589">
              <a:off x="1112981" y="4530437"/>
              <a:ext cx="557790" cy="1727199"/>
              <a:chOff x="1089890" y="2346037"/>
              <a:chExt cx="557790" cy="1727199"/>
            </a:xfrm>
          </p:grpSpPr>
          <p:grpSp>
            <p:nvGrpSpPr>
              <p:cNvPr id="58" name="118 Grupo"/>
              <p:cNvGrpSpPr/>
              <p:nvPr/>
            </p:nvGrpSpPr>
            <p:grpSpPr>
              <a:xfrm>
                <a:off x="1440872" y="2346037"/>
                <a:ext cx="206808" cy="1727199"/>
                <a:chOff x="1440872" y="2346037"/>
                <a:chExt cx="206808" cy="1727199"/>
              </a:xfrm>
            </p:grpSpPr>
            <p:grpSp>
              <p:nvGrpSpPr>
                <p:cNvPr id="63" name="110 Grupo"/>
                <p:cNvGrpSpPr/>
                <p:nvPr/>
              </p:nvGrpSpPr>
              <p:grpSpPr>
                <a:xfrm>
                  <a:off x="1445058" y="2346037"/>
                  <a:ext cx="202622" cy="1724313"/>
                  <a:chOff x="1445058" y="2346037"/>
                  <a:chExt cx="202622" cy="1724313"/>
                </a:xfrm>
              </p:grpSpPr>
              <p:pic>
                <p:nvPicPr>
                  <p:cNvPr id="66" name="Picture 8" descr="fig18_3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15611" r="76676" b="75065"/>
                  <a:stretch>
                    <a:fillRect/>
                  </a:stretch>
                </p:blipFill>
                <p:spPr bwMode="auto">
                  <a:xfrm>
                    <a:off x="1445058" y="2346037"/>
                    <a:ext cx="193964" cy="47105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" name="Picture 8" descr="fig18_3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15611" r="76676" b="75065"/>
                  <a:stretch>
                    <a:fillRect/>
                  </a:stretch>
                </p:blipFill>
                <p:spPr bwMode="auto">
                  <a:xfrm>
                    <a:off x="1453716" y="3599296"/>
                    <a:ext cx="193964" cy="471054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64" name="58 Rectángulo"/>
                <p:cNvSpPr/>
                <p:nvPr/>
              </p:nvSpPr>
              <p:spPr bwMode="auto">
                <a:xfrm>
                  <a:off x="1440872" y="2355273"/>
                  <a:ext cx="97415" cy="1717963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59 Elipse"/>
                <p:cNvSpPr/>
                <p:nvPr/>
              </p:nvSpPr>
              <p:spPr bwMode="auto">
                <a:xfrm>
                  <a:off x="1454945" y="3181350"/>
                  <a:ext cx="71437" cy="7143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59" name="53 Conector recto"/>
              <p:cNvCxnSpPr/>
              <p:nvPr/>
            </p:nvCxnSpPr>
            <p:spPr bwMode="auto">
              <a:xfrm flipV="1">
                <a:off x="1247775" y="2587626"/>
                <a:ext cx="190500" cy="7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54 Conector recto"/>
              <p:cNvCxnSpPr/>
              <p:nvPr/>
            </p:nvCxnSpPr>
            <p:spPr bwMode="auto">
              <a:xfrm flipV="1">
                <a:off x="1256293" y="3223638"/>
                <a:ext cx="190500" cy="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55 Conector recto de flecha"/>
              <p:cNvCxnSpPr/>
              <p:nvPr/>
            </p:nvCxnSpPr>
            <p:spPr bwMode="auto">
              <a:xfrm rot="16200000" flipH="1">
                <a:off x="1015603" y="2901552"/>
                <a:ext cx="619125" cy="23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62" name="56 CuadroTexto"/>
              <p:cNvSpPr txBox="1"/>
              <p:nvPr/>
            </p:nvSpPr>
            <p:spPr>
              <a:xfrm>
                <a:off x="1089890" y="2746283"/>
                <a:ext cx="3140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dirty="0" smtClean="0"/>
                  <a:t>d</a:t>
                </a:r>
                <a:endParaRPr lang="es-ES" sz="1200" dirty="0"/>
              </a:p>
            </p:txBody>
          </p:sp>
        </p:grpSp>
        <p:sp>
          <p:nvSpPr>
            <p:cNvPr id="46" name="40 CuadroTexto"/>
            <p:cNvSpPr txBox="1"/>
            <p:nvPr/>
          </p:nvSpPr>
          <p:spPr>
            <a:xfrm>
              <a:off x="2179781" y="5098472"/>
              <a:ext cx="3140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a</a:t>
              </a:r>
              <a:endParaRPr lang="es-ES" sz="1200" dirty="0"/>
            </a:p>
          </p:txBody>
        </p:sp>
        <p:sp>
          <p:nvSpPr>
            <p:cNvPr id="47" name="41 CuadroTexto"/>
            <p:cNvSpPr txBox="1"/>
            <p:nvPr/>
          </p:nvSpPr>
          <p:spPr>
            <a:xfrm>
              <a:off x="2244436" y="4756727"/>
              <a:ext cx="466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x</a:t>
              </a:r>
              <a:r>
                <a:rPr lang="es-ES_tradnl" sz="1200" baseline="-25000" dirty="0" smtClean="0"/>
                <a:t>1</a:t>
              </a:r>
              <a:endParaRPr lang="es-ES" sz="1200" baseline="-25000" dirty="0"/>
            </a:p>
          </p:txBody>
        </p:sp>
        <p:sp>
          <p:nvSpPr>
            <p:cNvPr id="48" name="42 CuadroTexto"/>
            <p:cNvSpPr txBox="1"/>
            <p:nvPr/>
          </p:nvSpPr>
          <p:spPr>
            <a:xfrm>
              <a:off x="2498437" y="5629563"/>
              <a:ext cx="466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x</a:t>
              </a:r>
              <a:r>
                <a:rPr lang="es-ES_tradnl" sz="1200" baseline="-25000" dirty="0" smtClean="0"/>
                <a:t>2</a:t>
              </a:r>
              <a:endParaRPr lang="es-ES" sz="1200" baseline="-25000" dirty="0"/>
            </a:p>
          </p:txBody>
        </p:sp>
        <p:cxnSp>
          <p:nvCxnSpPr>
            <p:cNvPr id="49" name="43 Conector recto"/>
            <p:cNvCxnSpPr/>
            <p:nvPr/>
          </p:nvCxnSpPr>
          <p:spPr bwMode="auto">
            <a:xfrm rot="16200000" flipH="1">
              <a:off x="549564" y="5343236"/>
              <a:ext cx="1893455" cy="184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44 Conector recto"/>
            <p:cNvCxnSpPr/>
            <p:nvPr/>
          </p:nvCxnSpPr>
          <p:spPr bwMode="auto">
            <a:xfrm rot="19912589" flipV="1">
              <a:off x="1578533" y="5966962"/>
              <a:ext cx="190500" cy="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45 Arco"/>
            <p:cNvSpPr/>
            <p:nvPr/>
          </p:nvSpPr>
          <p:spPr bwMode="auto">
            <a:xfrm>
              <a:off x="1257300" y="5095875"/>
              <a:ext cx="495300" cy="481013"/>
            </a:xfrm>
            <a:prstGeom prst="arc">
              <a:avLst>
                <a:gd name="adj1" fmla="val 15057221"/>
                <a:gd name="adj2" fmla="val 93156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" name="46 Conector recto"/>
            <p:cNvCxnSpPr/>
            <p:nvPr/>
          </p:nvCxnSpPr>
          <p:spPr bwMode="auto">
            <a:xfrm rot="16200000" flipH="1">
              <a:off x="742951" y="4881562"/>
              <a:ext cx="1595437" cy="852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47 CuadroTexto"/>
            <p:cNvSpPr txBox="1"/>
            <p:nvPr/>
          </p:nvSpPr>
          <p:spPr>
            <a:xfrm>
              <a:off x="1570181" y="4969884"/>
              <a:ext cx="6729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90</a:t>
              </a:r>
              <a:r>
                <a:rPr lang="es-ES_tradnl" sz="1200" baseline="30000" dirty="0" smtClean="0"/>
                <a:t>o </a:t>
              </a:r>
              <a:r>
                <a:rPr lang="es-ES_tradnl" sz="1200" dirty="0" smtClean="0"/>
                <a:t>+ </a:t>
              </a:r>
              <a:r>
                <a:rPr lang="es-ES_tradnl" sz="1200" dirty="0" smtClean="0">
                  <a:sym typeface="Symbol"/>
                </a:rPr>
                <a:t></a:t>
              </a:r>
              <a:endParaRPr lang="es-ES" sz="1200" dirty="0"/>
            </a:p>
          </p:txBody>
        </p:sp>
        <p:sp>
          <p:nvSpPr>
            <p:cNvPr id="54" name="48 CuadroTexto"/>
            <p:cNvSpPr txBox="1"/>
            <p:nvPr/>
          </p:nvSpPr>
          <p:spPr>
            <a:xfrm>
              <a:off x="1665430" y="5355646"/>
              <a:ext cx="6729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90</a:t>
              </a:r>
              <a:r>
                <a:rPr lang="es-ES_tradnl" sz="1200" baseline="30000" dirty="0" smtClean="0"/>
                <a:t>o </a:t>
              </a:r>
              <a:r>
                <a:rPr lang="es-ES_tradnl" sz="1200" dirty="0" smtClean="0"/>
                <a:t>- </a:t>
              </a:r>
              <a:r>
                <a:rPr lang="es-ES_tradnl" sz="1200" dirty="0" smtClean="0">
                  <a:sym typeface="Symbol"/>
                </a:rPr>
                <a:t></a:t>
              </a:r>
              <a:endParaRPr lang="es-ES" sz="1200" dirty="0"/>
            </a:p>
          </p:txBody>
        </p:sp>
        <p:sp>
          <p:nvSpPr>
            <p:cNvPr id="55" name="49 Arco"/>
            <p:cNvSpPr/>
            <p:nvPr/>
          </p:nvSpPr>
          <p:spPr bwMode="auto">
            <a:xfrm rot="7213026">
              <a:off x="1262064" y="5100637"/>
              <a:ext cx="495300" cy="481013"/>
            </a:xfrm>
            <a:prstGeom prst="arc">
              <a:avLst>
                <a:gd name="adj1" fmla="val 14386543"/>
                <a:gd name="adj2" fmla="val 17662752"/>
              </a:avLst>
            </a:prstGeom>
            <a:noFill/>
            <a:ln w="9525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50 Conector recto"/>
            <p:cNvCxnSpPr>
              <a:endCxn id="44" idx="1"/>
            </p:cNvCxnSpPr>
            <p:nvPr/>
          </p:nvCxnSpPr>
          <p:spPr bwMode="auto">
            <a:xfrm>
              <a:off x="1247775" y="4762500"/>
              <a:ext cx="2391209" cy="5716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51 Conector recto"/>
            <p:cNvCxnSpPr/>
            <p:nvPr/>
          </p:nvCxnSpPr>
          <p:spPr bwMode="auto">
            <a:xfrm rot="10800000" flipV="1">
              <a:off x="1847850" y="5334289"/>
              <a:ext cx="1796330" cy="537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66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62 CuadroTexto"/>
          <p:cNvSpPr txBox="1"/>
          <p:nvPr/>
        </p:nvSpPr>
        <p:spPr>
          <a:xfrm>
            <a:off x="3398291" y="1249253"/>
            <a:ext cx="52953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/>
              <a:buChar char="F"/>
            </a:pPr>
            <a:r>
              <a:rPr lang="es-ES_tradnl" dirty="0" smtClean="0"/>
              <a:t>Dos altavoces conectados a un mismo generador por lo que </a:t>
            </a:r>
            <a:r>
              <a:rPr lang="es-ES_tradnl" b="1" dirty="0" smtClean="0"/>
              <a:t>vibran en fase </a:t>
            </a:r>
            <a:r>
              <a:rPr lang="es-ES_tradnl" dirty="0" smtClean="0"/>
              <a:t>y envían ondas al aire ondas idénticas.</a:t>
            </a:r>
          </a:p>
          <a:p>
            <a:pPr marL="355600" indent="-355600" algn="just">
              <a:buFont typeface="Wingdings"/>
              <a:buChar char="F"/>
            </a:pPr>
            <a:r>
              <a:rPr lang="es-ES_tradnl" dirty="0" smtClean="0"/>
              <a:t>Pueden </a:t>
            </a:r>
            <a:r>
              <a:rPr lang="es-ES_tradnl" dirty="0"/>
              <a:t>girar en torno a un eje vertical que pasa por su centro.</a:t>
            </a:r>
            <a:endParaRPr lang="es-ES" dirty="0"/>
          </a:p>
          <a:p>
            <a:pPr marL="355600" indent="-355600" algn="just">
              <a:buFont typeface="Wingdings"/>
              <a:buChar char="F"/>
            </a:pPr>
            <a:r>
              <a:rPr lang="es-ES_tradnl" dirty="0"/>
              <a:t>La distancia entre los altavoces es lo suficientemente pequeña para considerar que las amplitudes de las dos ondas sean iguales en un punto alejado.</a:t>
            </a:r>
            <a:endParaRPr lang="es-ES" dirty="0"/>
          </a:p>
          <a:p>
            <a:pPr marL="355600" indent="-355600" algn="just">
              <a:buFont typeface="Wingdings"/>
              <a:buChar char="F"/>
            </a:pPr>
            <a:r>
              <a:rPr lang="es-ES_tradnl" dirty="0"/>
              <a:t>Al hacerlos girar se irán obteniendo interferencias </a:t>
            </a:r>
            <a:r>
              <a:rPr lang="es-ES_tradnl" b="1" dirty="0"/>
              <a:t>constructivas</a:t>
            </a:r>
            <a:r>
              <a:rPr lang="es-ES_tradnl" dirty="0"/>
              <a:t> y </a:t>
            </a:r>
            <a:r>
              <a:rPr lang="es-ES_tradnl" b="1" dirty="0"/>
              <a:t>destructivas</a:t>
            </a:r>
            <a:r>
              <a:rPr lang="es-ES_tradnl" dirty="0"/>
              <a:t> determinadas por la diferencia de caminos.</a:t>
            </a:r>
            <a:endParaRPr lang="es-ES" dirty="0"/>
          </a:p>
          <a:p>
            <a:pPr marL="355600" indent="-355600" algn="just">
              <a:buFont typeface="Wingdings"/>
              <a:buChar char="F"/>
            </a:pPr>
            <a:r>
              <a:rPr lang="es-ES_tradnl" dirty="0"/>
              <a:t>La condición de máximo viene dada </a:t>
            </a:r>
            <a:r>
              <a:rPr lang="es-ES_tradnl" dirty="0" smtClean="0"/>
              <a:t>por:</a:t>
            </a:r>
            <a:endParaRPr lang="es-ES" dirty="0"/>
          </a:p>
        </p:txBody>
      </p:sp>
      <p:sp>
        <p:nvSpPr>
          <p:cNvPr id="69" name="68 CuadroTexto"/>
          <p:cNvSpPr txBox="1"/>
          <p:nvPr/>
        </p:nvSpPr>
        <p:spPr>
          <a:xfrm>
            <a:off x="3761752" y="5293747"/>
            <a:ext cx="332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s-ES_tradnl" dirty="0" smtClean="0"/>
              <a:t>El primer máximo es para n=1: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2 CuadroTexto"/>
              <p:cNvSpPr txBox="1"/>
              <p:nvPr/>
            </p:nvSpPr>
            <p:spPr>
              <a:xfrm>
                <a:off x="4592471" y="4913194"/>
                <a:ext cx="3457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𝑛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             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=0, 1, 2, …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0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71" y="4913194"/>
                <a:ext cx="345761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72 CuadroTexto"/>
              <p:cNvSpPr txBox="1"/>
              <p:nvPr/>
            </p:nvSpPr>
            <p:spPr>
              <a:xfrm>
                <a:off x="6996749" y="5256662"/>
                <a:ext cx="1401794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1" name="7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749" y="5256662"/>
                <a:ext cx="14017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3 CuadroTexto"/>
              <p:cNvSpPr txBox="1"/>
              <p:nvPr/>
            </p:nvSpPr>
            <p:spPr>
              <a:xfrm>
                <a:off x="4114800" y="5691116"/>
                <a:ext cx="3620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−2</m:t>
                      </m:r>
                      <m:r>
                        <a:rPr lang="es-ES" b="0" i="1" smtClean="0">
                          <a:latin typeface="Cambria Math"/>
                        </a:rPr>
                        <m:t>𝑑𝑎𝑐𝑜𝑠</m:t>
                      </m:r>
                      <m:r>
                        <a:rPr lang="es-E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2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691116"/>
                <a:ext cx="3620415" cy="369332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73 CuadroTexto"/>
              <p:cNvSpPr txBox="1"/>
              <p:nvPr/>
            </p:nvSpPr>
            <p:spPr>
              <a:xfrm>
                <a:off x="4130721" y="6143767"/>
                <a:ext cx="3625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−2</m:t>
                      </m:r>
                      <m:r>
                        <a:rPr lang="es-ES" b="0" i="1" smtClean="0">
                          <a:latin typeface="Cambria Math"/>
                        </a:rPr>
                        <m:t>𝑑𝑎𝑐𝑜𝑠</m:t>
                      </m:r>
                      <m:r>
                        <a:rPr lang="es-ES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−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3" name="7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21" y="6143767"/>
                <a:ext cx="3625736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7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del sonido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976372"/>
                  </p:ext>
                </p:extLst>
              </p:nvPr>
            </p:nvGraphicFramePr>
            <p:xfrm>
              <a:off x="419100" y="1168400"/>
              <a:ext cx="8178801" cy="18897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s-ES" sz="1600" dirty="0" smtClean="0"/>
                            <a:t>Dos altavoces que emiten la misma frecuencia están separados 1,4 m entre sí. A 3 m de la perpendicular trazada desde el punto medio entre los altavoces, se encuentra un micrófono. Se hace girar el conjunto y se percibe el primer máximo cuando el ángulo girado es de 15º. ¿A qué frecuencia emiten los altavoces?</a:t>
                          </a:r>
                        </a:p>
                        <a:p>
                          <a:pPr algn="just"/>
                          <a:r>
                            <a:rPr lang="es-ES" sz="1600" dirty="0" smtClean="0"/>
                            <a:t>Dato: velocidad de propagación del sonido = 340 m/s</a:t>
                          </a:r>
                        </a:p>
                        <a:p>
                          <a:pPr marL="354013" indent="-354013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</a:t>
                          </a:r>
                          <a:r>
                            <a:rPr lang="es-E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=938,45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endParaRPr lang="es-ES" sz="1600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8976372"/>
                  </p:ext>
                </p:extLst>
              </p:nvPr>
            </p:nvGraphicFramePr>
            <p:xfrm>
              <a:off x="419100" y="1168400"/>
              <a:ext cx="8178801" cy="18897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1875" r="-156" b="-54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7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 Fenómenos ondulatorios del sonido</a:t>
            </a: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" name="8 Rectángulo"/>
          <p:cNvSpPr/>
          <p:nvPr/>
        </p:nvSpPr>
        <p:spPr>
          <a:xfrm>
            <a:off x="399743" y="1022133"/>
            <a:ext cx="582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4.4. Interferencias sonoras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399743" y="1447779"/>
            <a:ext cx="295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_tradnl" b="1" dirty="0" smtClean="0">
                <a:solidFill>
                  <a:srgbClr val="00B0F0"/>
                </a:solidFill>
              </a:rPr>
              <a:t>Batidos o pulsaciones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12" name="44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3640" y="2317551"/>
            <a:ext cx="224655" cy="304800"/>
          </a:xfrm>
          <a:prstGeom prst="rect">
            <a:avLst/>
          </a:prstGeom>
        </p:spPr>
      </p:pic>
      <p:pic>
        <p:nvPicPr>
          <p:cNvPr id="13" name="44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686" y="3508750"/>
            <a:ext cx="224655" cy="304800"/>
          </a:xfrm>
          <a:prstGeom prst="rect">
            <a:avLst/>
          </a:prstGeom>
        </p:spPr>
      </p:pic>
      <p:pic>
        <p:nvPicPr>
          <p:cNvPr id="14" name="440_44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3727" y="5424030"/>
            <a:ext cx="224655" cy="304800"/>
          </a:xfrm>
          <a:prstGeom prst="rect">
            <a:avLst/>
          </a:prstGeom>
        </p:spPr>
      </p:pic>
      <p:graphicFrame>
        <p:nvGraphicFramePr>
          <p:cNvPr id="15" name="13 Gráfico"/>
          <p:cNvGraphicFramePr/>
          <p:nvPr>
            <p:extLst>
              <p:ext uri="{D42A27DB-BD31-4B8C-83A1-F6EECF244321}">
                <p14:modId xmlns:p14="http://schemas.microsoft.com/office/powerpoint/2010/main" val="3516484063"/>
              </p:ext>
            </p:extLst>
          </p:nvPr>
        </p:nvGraphicFramePr>
        <p:xfrm>
          <a:off x="709276" y="4691796"/>
          <a:ext cx="4996868" cy="164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6" name="14 Gráfico"/>
          <p:cNvGraphicFramePr/>
          <p:nvPr>
            <p:extLst>
              <p:ext uri="{D42A27DB-BD31-4B8C-83A1-F6EECF244321}">
                <p14:modId xmlns:p14="http://schemas.microsoft.com/office/powerpoint/2010/main" val="2456654473"/>
              </p:ext>
            </p:extLst>
          </p:nvPr>
        </p:nvGraphicFramePr>
        <p:xfrm>
          <a:off x="576792" y="1797322"/>
          <a:ext cx="4874332" cy="126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4185265355"/>
              </p:ext>
            </p:extLst>
          </p:nvPr>
        </p:nvGraphicFramePr>
        <p:xfrm>
          <a:off x="566983" y="2928004"/>
          <a:ext cx="5017293" cy="132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8" name="20 CuadroTexto"/>
          <p:cNvSpPr txBox="1"/>
          <p:nvPr/>
        </p:nvSpPr>
        <p:spPr>
          <a:xfrm>
            <a:off x="5950425" y="4216881"/>
            <a:ext cx="277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El sonido será máximo cuando:</a:t>
            </a:r>
            <a:endParaRPr lang="es-ES" dirty="0"/>
          </a:p>
        </p:txBody>
      </p:sp>
      <p:sp>
        <p:nvSpPr>
          <p:cNvPr id="19" name="22 CuadroTexto"/>
          <p:cNvSpPr txBox="1"/>
          <p:nvPr/>
        </p:nvSpPr>
        <p:spPr>
          <a:xfrm>
            <a:off x="5940843" y="5721443"/>
            <a:ext cx="261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ym typeface="Symbol"/>
              </a:rPr>
              <a:t>f es la </a:t>
            </a:r>
            <a:r>
              <a:rPr lang="es-ES" b="1" dirty="0" smtClean="0">
                <a:sym typeface="Symbol"/>
              </a:rPr>
              <a:t>frecuencia de pulsación</a:t>
            </a:r>
            <a:endParaRPr lang="es-E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2 CuadroTexto"/>
              <p:cNvSpPr txBox="1"/>
              <p:nvPr/>
            </p:nvSpPr>
            <p:spPr>
              <a:xfrm>
                <a:off x="5957247" y="2176817"/>
                <a:ext cx="19042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𝑠𝑒𝑛</m:t>
                      </m:r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𝑓𝑡</m:t>
                      </m:r>
                    </m:oMath>
                  </m:oMathPara>
                </a14:m>
                <a:endParaRPr lang="es-E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247" y="2176817"/>
                <a:ext cx="1904239" cy="369332"/>
              </a:xfrm>
              <a:prstGeom prst="rect">
                <a:avLst/>
              </a:prstGeom>
              <a:blipFill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3 CuadroTexto"/>
              <p:cNvSpPr txBox="1"/>
              <p:nvPr/>
            </p:nvSpPr>
            <p:spPr>
              <a:xfrm>
                <a:off x="6000465" y="3284561"/>
                <a:ext cx="1974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𝑠𝑒𝑛</m:t>
                      </m:r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465" y="3284561"/>
                <a:ext cx="1974580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4 CuadroTexto"/>
              <p:cNvSpPr txBox="1"/>
              <p:nvPr/>
            </p:nvSpPr>
            <p:spPr>
              <a:xfrm>
                <a:off x="1073623" y="4130721"/>
                <a:ext cx="416921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𝑝</m:t>
                      </m:r>
                      <m:r>
                        <a:rPr lang="es-E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𝑐𝑜𝑠</m:t>
                          </m:r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f>
                            <m:fPr>
                              <m:ctrlP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s-E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𝑠𝑒𝑛</m:t>
                      </m:r>
                      <m:r>
                        <a:rPr lang="es-E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r>
                        <a:rPr lang="es-E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f>
                        <m:fPr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s-E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23" y="4130721"/>
                <a:ext cx="4169218" cy="714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5 CuadroTexto"/>
              <p:cNvSpPr txBox="1"/>
              <p:nvPr/>
            </p:nvSpPr>
            <p:spPr>
              <a:xfrm>
                <a:off x="6289342" y="4965509"/>
                <a:ext cx="1902765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</a:rPr>
                        <m:t>𝑐</m:t>
                      </m:r>
                      <m:r>
                        <a:rPr lang="es-ES" b="0" i="1" smtClean="0">
                          <a:latin typeface="Cambria Math"/>
                        </a:rPr>
                        <m:t>𝑜𝑠</m:t>
                      </m:r>
                      <m:r>
                        <a:rPr lang="es-ES" b="0" i="1" smtClean="0">
                          <a:latin typeface="Cambria Math"/>
                        </a:rPr>
                        <m:t>2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𝜋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=±1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3" name="2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42" y="4965509"/>
                <a:ext cx="1902765" cy="6170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9320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</a:t>
            </a:r>
            <a:r>
              <a:rPr lang="es-ES" sz="1600" b="1" dirty="0" smtClean="0">
                <a:solidFill>
                  <a:schemeClr val="bg1"/>
                </a:solidFill>
              </a:rPr>
              <a:t>. Ondas estacionarias en tubos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7" name="8 Rectángulo"/>
          <p:cNvSpPr/>
          <p:nvPr/>
        </p:nvSpPr>
        <p:spPr>
          <a:xfrm>
            <a:off x="394161" y="1009340"/>
            <a:ext cx="8515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5.1.	Ondas </a:t>
            </a:r>
            <a:r>
              <a:rPr lang="es-ES" b="1" kern="0" dirty="0">
                <a:solidFill>
                  <a:srgbClr val="002060"/>
                </a:solidFill>
              </a:rPr>
              <a:t>sonoras estacionarias en un tubo abierto por uno de los extremos</a:t>
            </a:r>
          </a:p>
        </p:txBody>
      </p:sp>
      <p:sp>
        <p:nvSpPr>
          <p:cNvPr id="48" name="21 CuadroTexto"/>
          <p:cNvSpPr txBox="1"/>
          <p:nvPr/>
        </p:nvSpPr>
        <p:spPr>
          <a:xfrm>
            <a:off x="410384" y="1455009"/>
            <a:ext cx="8309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/>
              <a:buChar char="F"/>
            </a:pPr>
            <a:r>
              <a:rPr lang="es-ES_tradnl" dirty="0" smtClean="0"/>
              <a:t>En la </a:t>
            </a:r>
            <a:r>
              <a:rPr lang="es-ES_tradnl" b="1" dirty="0" smtClean="0"/>
              <a:t>parte cerrada </a:t>
            </a:r>
            <a:r>
              <a:rPr lang="es-ES_tradnl" dirty="0" smtClean="0"/>
              <a:t>las moléculas de aire no oscilar por lo que se produce un </a:t>
            </a:r>
            <a:r>
              <a:rPr lang="es-ES_tradnl" b="1" dirty="0" smtClean="0"/>
              <a:t>nodo de desplazamiento </a:t>
            </a:r>
            <a:r>
              <a:rPr lang="es-ES_tradnl" dirty="0" smtClean="0"/>
              <a:t>pero la presión es máxima.</a:t>
            </a:r>
          </a:p>
          <a:p>
            <a:pPr marL="355600" indent="-355600" algn="just">
              <a:buFont typeface="Wingdings"/>
              <a:buChar char="F"/>
            </a:pPr>
            <a:r>
              <a:rPr lang="es-ES_tradnl" dirty="0"/>
              <a:t>En la </a:t>
            </a:r>
            <a:r>
              <a:rPr lang="es-ES_tradnl" b="1" dirty="0"/>
              <a:t>parte abierta </a:t>
            </a:r>
            <a:r>
              <a:rPr lang="es-ES_tradnl" dirty="0"/>
              <a:t>las moléculas de aire pueden oscilar por lo que se produce un </a:t>
            </a:r>
            <a:r>
              <a:rPr lang="es-ES_tradnl" b="1" dirty="0"/>
              <a:t>vientre de desplazamiento </a:t>
            </a:r>
            <a:r>
              <a:rPr lang="es-ES_tradnl" dirty="0"/>
              <a:t>pero la presión es mínima</a:t>
            </a:r>
            <a:r>
              <a:rPr lang="es-ES_tradnl" dirty="0" smtClean="0"/>
              <a:t>.</a:t>
            </a:r>
            <a:endParaRPr lang="es-ES" dirty="0"/>
          </a:p>
        </p:txBody>
      </p:sp>
      <p:grpSp>
        <p:nvGrpSpPr>
          <p:cNvPr id="49" name="55 Grupo"/>
          <p:cNvGrpSpPr/>
          <p:nvPr/>
        </p:nvGrpSpPr>
        <p:grpSpPr>
          <a:xfrm>
            <a:off x="838169" y="2664230"/>
            <a:ext cx="3283352" cy="1560804"/>
            <a:chOff x="1042988" y="2683308"/>
            <a:chExt cx="3283352" cy="1560804"/>
          </a:xfrm>
        </p:grpSpPr>
        <p:grpSp>
          <p:nvGrpSpPr>
            <p:cNvPr id="50" name="56 Grupo"/>
            <p:cNvGrpSpPr/>
            <p:nvPr/>
          </p:nvGrpSpPr>
          <p:grpSpPr>
            <a:xfrm>
              <a:off x="1042988" y="2683308"/>
              <a:ext cx="2877847" cy="1560804"/>
              <a:chOff x="341024" y="4539816"/>
              <a:chExt cx="3583710" cy="1560804"/>
            </a:xfrm>
          </p:grpSpPr>
          <p:grpSp>
            <p:nvGrpSpPr>
              <p:cNvPr id="52" name="142 Grupo"/>
              <p:cNvGrpSpPr/>
              <p:nvPr/>
            </p:nvGrpSpPr>
            <p:grpSpPr>
              <a:xfrm>
                <a:off x="348529" y="4965269"/>
                <a:ext cx="3292770" cy="745152"/>
                <a:chOff x="833438" y="3411396"/>
                <a:chExt cx="3292770" cy="1089168"/>
              </a:xfrm>
            </p:grpSpPr>
            <p:sp>
              <p:nvSpPr>
                <p:cNvPr id="54" name="60 Forma libre"/>
                <p:cNvSpPr/>
                <p:nvPr/>
              </p:nvSpPr>
              <p:spPr bwMode="auto">
                <a:xfrm>
                  <a:off x="833581" y="3425682"/>
                  <a:ext cx="3292627" cy="1055831"/>
                </a:xfrm>
                <a:custGeom>
                  <a:avLst/>
                  <a:gdLst>
                    <a:gd name="connsiteX0" fmla="*/ 0 w 3292627"/>
                    <a:gd name="connsiteY0" fmla="*/ 0 h 1052946"/>
                    <a:gd name="connsiteX1" fmla="*/ 3292627 w 3292627"/>
                    <a:gd name="connsiteY1" fmla="*/ 0 h 1052946"/>
                    <a:gd name="connsiteX2" fmla="*/ 3292627 w 3292627"/>
                    <a:gd name="connsiteY2" fmla="*/ 1052946 h 1052946"/>
                    <a:gd name="connsiteX3" fmla="*/ 0 w 3292627"/>
                    <a:gd name="connsiteY3" fmla="*/ 1052946 h 1052946"/>
                    <a:gd name="connsiteX4" fmla="*/ 0 w 3292627"/>
                    <a:gd name="connsiteY4" fmla="*/ 0 h 1052946"/>
                    <a:gd name="connsiteX0" fmla="*/ 0 w 3292627"/>
                    <a:gd name="connsiteY0" fmla="*/ 0 h 1055831"/>
                    <a:gd name="connsiteX1" fmla="*/ 3292627 w 3292627"/>
                    <a:gd name="connsiteY1" fmla="*/ 0 h 1055831"/>
                    <a:gd name="connsiteX2" fmla="*/ 3292627 w 3292627"/>
                    <a:gd name="connsiteY2" fmla="*/ 1052946 h 1055831"/>
                    <a:gd name="connsiteX3" fmla="*/ 457057 w 3292627"/>
                    <a:gd name="connsiteY3" fmla="*/ 1055831 h 1055831"/>
                    <a:gd name="connsiteX4" fmla="*/ 0 w 3292627"/>
                    <a:gd name="connsiteY4" fmla="*/ 1052946 h 1055831"/>
                    <a:gd name="connsiteX5" fmla="*/ 0 w 3292627"/>
                    <a:gd name="connsiteY5" fmla="*/ 0 h 1055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2627" h="1055831">
                      <a:moveTo>
                        <a:pt x="0" y="0"/>
                      </a:moveTo>
                      <a:lnTo>
                        <a:pt x="3292627" y="0"/>
                      </a:lnTo>
                      <a:lnTo>
                        <a:pt x="3292627" y="1052946"/>
                      </a:lnTo>
                      <a:lnTo>
                        <a:pt x="457057" y="1055831"/>
                      </a:lnTo>
                      <a:lnTo>
                        <a:pt x="0" y="10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5E9EFF">
                        <a:alpha val="76000"/>
                      </a:srgb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5" name="61 Conector recto"/>
                <p:cNvCxnSpPr>
                  <a:stCxn id="54" idx="0"/>
                  <a:endCxn id="54" idx="1"/>
                </p:cNvCxnSpPr>
                <p:nvPr/>
              </p:nvCxnSpPr>
              <p:spPr bwMode="auto">
                <a:xfrm>
                  <a:off x="833581" y="3425682"/>
                  <a:ext cx="3292627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62 Conector recto"/>
                <p:cNvCxnSpPr>
                  <a:stCxn id="54" idx="4"/>
                  <a:endCxn id="54" idx="2"/>
                </p:cNvCxnSpPr>
                <p:nvPr/>
              </p:nvCxnSpPr>
              <p:spPr bwMode="auto">
                <a:xfrm>
                  <a:off x="833581" y="4478628"/>
                  <a:ext cx="3292627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63 Conector recto"/>
                <p:cNvCxnSpPr/>
                <p:nvPr/>
              </p:nvCxnSpPr>
              <p:spPr bwMode="auto">
                <a:xfrm rot="5400000">
                  <a:off x="288926" y="3955908"/>
                  <a:ext cx="1089168" cy="14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aphicFrame>
            <p:nvGraphicFramePr>
              <p:cNvPr id="53" name="59 Gráfico"/>
              <p:cNvGraphicFramePr/>
              <p:nvPr/>
            </p:nvGraphicFramePr>
            <p:xfrm>
              <a:off x="341024" y="4539816"/>
              <a:ext cx="3583710" cy="15608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51" name="57 CuadroTexto"/>
            <p:cNvSpPr txBox="1"/>
            <p:nvPr/>
          </p:nvSpPr>
          <p:spPr>
            <a:xfrm>
              <a:off x="3713018" y="3241965"/>
              <a:ext cx="613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n=1</a:t>
              </a:r>
            </a:p>
            <a:p>
              <a:r>
                <a:rPr lang="es-ES_tradnl" sz="1200" dirty="0" smtClean="0">
                  <a:sym typeface="Symbol"/>
                </a:rPr>
                <a:t>=4L</a:t>
              </a:r>
              <a:endParaRPr lang="es-ES" sz="1200" dirty="0"/>
            </a:p>
          </p:txBody>
        </p:sp>
      </p:grpSp>
      <p:grpSp>
        <p:nvGrpSpPr>
          <p:cNvPr id="58" name="64 Grupo"/>
          <p:cNvGrpSpPr/>
          <p:nvPr/>
        </p:nvGrpSpPr>
        <p:grpSpPr>
          <a:xfrm>
            <a:off x="824727" y="3803761"/>
            <a:ext cx="3510952" cy="1560804"/>
            <a:chOff x="1033752" y="3643890"/>
            <a:chExt cx="3510952" cy="1560804"/>
          </a:xfrm>
        </p:grpSpPr>
        <p:grpSp>
          <p:nvGrpSpPr>
            <p:cNvPr id="59" name="65 Grupo"/>
            <p:cNvGrpSpPr/>
            <p:nvPr/>
          </p:nvGrpSpPr>
          <p:grpSpPr>
            <a:xfrm>
              <a:off x="1033752" y="3643890"/>
              <a:ext cx="2877847" cy="1560804"/>
              <a:chOff x="1153824" y="3920980"/>
              <a:chExt cx="3583710" cy="1560804"/>
            </a:xfrm>
          </p:grpSpPr>
          <p:grpSp>
            <p:nvGrpSpPr>
              <p:cNvPr id="61" name="148 Grupo"/>
              <p:cNvGrpSpPr/>
              <p:nvPr/>
            </p:nvGrpSpPr>
            <p:grpSpPr>
              <a:xfrm>
                <a:off x="1170564" y="4355669"/>
                <a:ext cx="3292770" cy="745152"/>
                <a:chOff x="833438" y="3411396"/>
                <a:chExt cx="3292770" cy="1089168"/>
              </a:xfrm>
            </p:grpSpPr>
            <p:sp>
              <p:nvSpPr>
                <p:cNvPr id="63" name="69 Forma libre"/>
                <p:cNvSpPr/>
                <p:nvPr/>
              </p:nvSpPr>
              <p:spPr bwMode="auto">
                <a:xfrm>
                  <a:off x="833581" y="3425682"/>
                  <a:ext cx="3292627" cy="1055831"/>
                </a:xfrm>
                <a:custGeom>
                  <a:avLst/>
                  <a:gdLst>
                    <a:gd name="connsiteX0" fmla="*/ 0 w 3292627"/>
                    <a:gd name="connsiteY0" fmla="*/ 0 h 1052946"/>
                    <a:gd name="connsiteX1" fmla="*/ 3292627 w 3292627"/>
                    <a:gd name="connsiteY1" fmla="*/ 0 h 1052946"/>
                    <a:gd name="connsiteX2" fmla="*/ 3292627 w 3292627"/>
                    <a:gd name="connsiteY2" fmla="*/ 1052946 h 1052946"/>
                    <a:gd name="connsiteX3" fmla="*/ 0 w 3292627"/>
                    <a:gd name="connsiteY3" fmla="*/ 1052946 h 1052946"/>
                    <a:gd name="connsiteX4" fmla="*/ 0 w 3292627"/>
                    <a:gd name="connsiteY4" fmla="*/ 0 h 1052946"/>
                    <a:gd name="connsiteX0" fmla="*/ 0 w 3292627"/>
                    <a:gd name="connsiteY0" fmla="*/ 0 h 1055831"/>
                    <a:gd name="connsiteX1" fmla="*/ 3292627 w 3292627"/>
                    <a:gd name="connsiteY1" fmla="*/ 0 h 1055831"/>
                    <a:gd name="connsiteX2" fmla="*/ 3292627 w 3292627"/>
                    <a:gd name="connsiteY2" fmla="*/ 1052946 h 1055831"/>
                    <a:gd name="connsiteX3" fmla="*/ 457057 w 3292627"/>
                    <a:gd name="connsiteY3" fmla="*/ 1055831 h 1055831"/>
                    <a:gd name="connsiteX4" fmla="*/ 0 w 3292627"/>
                    <a:gd name="connsiteY4" fmla="*/ 1052946 h 1055831"/>
                    <a:gd name="connsiteX5" fmla="*/ 0 w 3292627"/>
                    <a:gd name="connsiteY5" fmla="*/ 0 h 1055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2627" h="1055831">
                      <a:moveTo>
                        <a:pt x="0" y="0"/>
                      </a:moveTo>
                      <a:lnTo>
                        <a:pt x="3292627" y="0"/>
                      </a:lnTo>
                      <a:lnTo>
                        <a:pt x="3292627" y="1052946"/>
                      </a:lnTo>
                      <a:lnTo>
                        <a:pt x="457057" y="1055831"/>
                      </a:lnTo>
                      <a:lnTo>
                        <a:pt x="0" y="10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5E9EFF">
                        <a:alpha val="76000"/>
                      </a:srgb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64" name="70 Conector recto"/>
                <p:cNvCxnSpPr>
                  <a:stCxn id="63" idx="0"/>
                  <a:endCxn id="63" idx="1"/>
                </p:cNvCxnSpPr>
                <p:nvPr/>
              </p:nvCxnSpPr>
              <p:spPr bwMode="auto">
                <a:xfrm>
                  <a:off x="833581" y="3425682"/>
                  <a:ext cx="3292627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71 Conector recto"/>
                <p:cNvCxnSpPr>
                  <a:stCxn id="63" idx="4"/>
                  <a:endCxn id="63" idx="2"/>
                </p:cNvCxnSpPr>
                <p:nvPr/>
              </p:nvCxnSpPr>
              <p:spPr bwMode="auto">
                <a:xfrm>
                  <a:off x="833581" y="4478628"/>
                  <a:ext cx="3292627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72 Conector recto"/>
                <p:cNvCxnSpPr/>
                <p:nvPr/>
              </p:nvCxnSpPr>
              <p:spPr bwMode="auto">
                <a:xfrm rot="5400000">
                  <a:off x="288926" y="3955908"/>
                  <a:ext cx="1089168" cy="14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aphicFrame>
            <p:nvGraphicFramePr>
              <p:cNvPr id="62" name="68 Gráfico"/>
              <p:cNvGraphicFramePr/>
              <p:nvPr/>
            </p:nvGraphicFramePr>
            <p:xfrm>
              <a:off x="1153824" y="3920980"/>
              <a:ext cx="3583710" cy="15608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60" name="66 CuadroTexto"/>
            <p:cNvSpPr txBox="1"/>
            <p:nvPr/>
          </p:nvSpPr>
          <p:spPr>
            <a:xfrm>
              <a:off x="3754582" y="4225637"/>
              <a:ext cx="79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n=3</a:t>
              </a:r>
            </a:p>
            <a:p>
              <a:r>
                <a:rPr lang="es-ES_tradnl" sz="1200" dirty="0" smtClean="0">
                  <a:sym typeface="Symbol"/>
                </a:rPr>
                <a:t>=4L/3</a:t>
              </a:r>
              <a:endParaRPr lang="es-ES" sz="1200" dirty="0"/>
            </a:p>
          </p:txBody>
        </p:sp>
      </p:grpSp>
      <p:grpSp>
        <p:nvGrpSpPr>
          <p:cNvPr id="67" name="73 Grupo"/>
          <p:cNvGrpSpPr/>
          <p:nvPr/>
        </p:nvGrpSpPr>
        <p:grpSpPr>
          <a:xfrm>
            <a:off x="824727" y="4882699"/>
            <a:ext cx="3496683" cy="1560804"/>
            <a:chOff x="1038372" y="4562907"/>
            <a:chExt cx="3496683" cy="1560804"/>
          </a:xfrm>
        </p:grpSpPr>
        <p:grpSp>
          <p:nvGrpSpPr>
            <p:cNvPr id="68" name="74 Grupo"/>
            <p:cNvGrpSpPr/>
            <p:nvPr/>
          </p:nvGrpSpPr>
          <p:grpSpPr>
            <a:xfrm>
              <a:off x="1038372" y="4562907"/>
              <a:ext cx="2877847" cy="1560804"/>
              <a:chOff x="1056844" y="3694688"/>
              <a:chExt cx="3583710" cy="1560804"/>
            </a:xfrm>
          </p:grpSpPr>
          <p:grpSp>
            <p:nvGrpSpPr>
              <p:cNvPr id="70" name="153 Grupo"/>
              <p:cNvGrpSpPr/>
              <p:nvPr/>
            </p:nvGrpSpPr>
            <p:grpSpPr>
              <a:xfrm>
                <a:off x="1073583" y="4194033"/>
                <a:ext cx="3292770" cy="745152"/>
                <a:chOff x="833438" y="3411396"/>
                <a:chExt cx="3292770" cy="1089168"/>
              </a:xfrm>
            </p:grpSpPr>
            <p:sp>
              <p:nvSpPr>
                <p:cNvPr id="72" name="78 Forma libre"/>
                <p:cNvSpPr/>
                <p:nvPr/>
              </p:nvSpPr>
              <p:spPr bwMode="auto">
                <a:xfrm>
                  <a:off x="833581" y="3425682"/>
                  <a:ext cx="3292627" cy="1055831"/>
                </a:xfrm>
                <a:custGeom>
                  <a:avLst/>
                  <a:gdLst>
                    <a:gd name="connsiteX0" fmla="*/ 0 w 3292627"/>
                    <a:gd name="connsiteY0" fmla="*/ 0 h 1052946"/>
                    <a:gd name="connsiteX1" fmla="*/ 3292627 w 3292627"/>
                    <a:gd name="connsiteY1" fmla="*/ 0 h 1052946"/>
                    <a:gd name="connsiteX2" fmla="*/ 3292627 w 3292627"/>
                    <a:gd name="connsiteY2" fmla="*/ 1052946 h 1052946"/>
                    <a:gd name="connsiteX3" fmla="*/ 0 w 3292627"/>
                    <a:gd name="connsiteY3" fmla="*/ 1052946 h 1052946"/>
                    <a:gd name="connsiteX4" fmla="*/ 0 w 3292627"/>
                    <a:gd name="connsiteY4" fmla="*/ 0 h 1052946"/>
                    <a:gd name="connsiteX0" fmla="*/ 0 w 3292627"/>
                    <a:gd name="connsiteY0" fmla="*/ 0 h 1055831"/>
                    <a:gd name="connsiteX1" fmla="*/ 3292627 w 3292627"/>
                    <a:gd name="connsiteY1" fmla="*/ 0 h 1055831"/>
                    <a:gd name="connsiteX2" fmla="*/ 3292627 w 3292627"/>
                    <a:gd name="connsiteY2" fmla="*/ 1052946 h 1055831"/>
                    <a:gd name="connsiteX3" fmla="*/ 457057 w 3292627"/>
                    <a:gd name="connsiteY3" fmla="*/ 1055831 h 1055831"/>
                    <a:gd name="connsiteX4" fmla="*/ 0 w 3292627"/>
                    <a:gd name="connsiteY4" fmla="*/ 1052946 h 1055831"/>
                    <a:gd name="connsiteX5" fmla="*/ 0 w 3292627"/>
                    <a:gd name="connsiteY5" fmla="*/ 0 h 1055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92627" h="1055831">
                      <a:moveTo>
                        <a:pt x="0" y="0"/>
                      </a:moveTo>
                      <a:lnTo>
                        <a:pt x="3292627" y="0"/>
                      </a:lnTo>
                      <a:lnTo>
                        <a:pt x="3292627" y="1052946"/>
                      </a:lnTo>
                      <a:lnTo>
                        <a:pt x="457057" y="1055831"/>
                      </a:lnTo>
                      <a:lnTo>
                        <a:pt x="0" y="10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5E9EFF">
                        <a:alpha val="76000"/>
                      </a:srgb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  <a:tileRect/>
                </a:gra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3" name="79 Conector recto"/>
                <p:cNvCxnSpPr>
                  <a:stCxn id="72" idx="0"/>
                  <a:endCxn id="72" idx="1"/>
                </p:cNvCxnSpPr>
                <p:nvPr/>
              </p:nvCxnSpPr>
              <p:spPr bwMode="auto">
                <a:xfrm>
                  <a:off x="833581" y="3425682"/>
                  <a:ext cx="3292627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80 Conector recto"/>
                <p:cNvCxnSpPr>
                  <a:stCxn id="72" idx="4"/>
                  <a:endCxn id="72" idx="2"/>
                </p:cNvCxnSpPr>
                <p:nvPr/>
              </p:nvCxnSpPr>
              <p:spPr bwMode="auto">
                <a:xfrm>
                  <a:off x="833581" y="4478628"/>
                  <a:ext cx="3292627" cy="158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81 Conector recto"/>
                <p:cNvCxnSpPr/>
                <p:nvPr/>
              </p:nvCxnSpPr>
              <p:spPr bwMode="auto">
                <a:xfrm rot="5400000">
                  <a:off x="288926" y="3955908"/>
                  <a:ext cx="1089168" cy="14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1C47D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aphicFrame>
            <p:nvGraphicFramePr>
              <p:cNvPr id="71" name="77 Gráfico"/>
              <p:cNvGraphicFramePr/>
              <p:nvPr/>
            </p:nvGraphicFramePr>
            <p:xfrm>
              <a:off x="1056844" y="3694688"/>
              <a:ext cx="3583710" cy="156080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69" name="75 CuadroTexto"/>
            <p:cNvSpPr txBox="1"/>
            <p:nvPr/>
          </p:nvSpPr>
          <p:spPr>
            <a:xfrm>
              <a:off x="3722255" y="5163128"/>
              <a:ext cx="81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n=5</a:t>
              </a:r>
            </a:p>
            <a:p>
              <a:r>
                <a:rPr lang="es-ES_tradnl" sz="1200" dirty="0" smtClean="0">
                  <a:sym typeface="Symbol"/>
                </a:rPr>
                <a:t>=4L/5</a:t>
              </a:r>
              <a:endParaRPr lang="es-ES" sz="1200" dirty="0"/>
            </a:p>
          </p:txBody>
        </p:sp>
      </p:grpSp>
      <p:sp>
        <p:nvSpPr>
          <p:cNvPr id="76" name="91 CuadroTexto"/>
          <p:cNvSpPr txBox="1"/>
          <p:nvPr/>
        </p:nvSpPr>
        <p:spPr>
          <a:xfrm>
            <a:off x="4129329" y="2688960"/>
            <a:ext cx="454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s-ES_tradnl" sz="1400" dirty="0" smtClean="0">
                <a:sym typeface="Wingdings"/>
              </a:rPr>
              <a:t>	</a:t>
            </a:r>
            <a:r>
              <a:rPr lang="es-ES_tradnl" sz="1400" dirty="0" smtClean="0"/>
              <a:t>La distancia entre un vientre y un nodo es </a:t>
            </a:r>
            <a:r>
              <a:rPr lang="es-ES_tradnl" sz="1400" b="1" dirty="0" smtClean="0">
                <a:sym typeface="Symbol"/>
              </a:rPr>
              <a:t>/4</a:t>
            </a:r>
            <a:r>
              <a:rPr lang="es-ES_tradnl" sz="1400" dirty="0" smtClean="0">
                <a:sym typeface="Symbol"/>
              </a:rPr>
              <a:t>, la longitud L del tubo debe ser:</a:t>
            </a:r>
            <a:endParaRPr lang="es-ES" sz="1400" dirty="0"/>
          </a:p>
        </p:txBody>
      </p:sp>
      <p:sp>
        <p:nvSpPr>
          <p:cNvPr id="77" name="92 CuadroTexto"/>
          <p:cNvSpPr txBox="1"/>
          <p:nvPr/>
        </p:nvSpPr>
        <p:spPr>
          <a:xfrm>
            <a:off x="4321410" y="3796076"/>
            <a:ext cx="1159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s-ES_tradnl" sz="1400" dirty="0" smtClean="0">
                <a:sym typeface="Wingdings"/>
              </a:rPr>
              <a:t>En general:</a:t>
            </a:r>
            <a:endParaRPr lang="es-ES" sz="1400" dirty="0"/>
          </a:p>
        </p:txBody>
      </p:sp>
      <p:sp>
        <p:nvSpPr>
          <p:cNvPr id="78" name="95 CuadroTexto"/>
          <p:cNvSpPr txBox="1"/>
          <p:nvPr/>
        </p:nvSpPr>
        <p:spPr>
          <a:xfrm>
            <a:off x="4375054" y="4646034"/>
            <a:ext cx="430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 smtClean="0">
                <a:sym typeface="Wingdings"/>
              </a:rPr>
              <a:t>Las longitudes de onda estacionarias que pueden formarse:</a:t>
            </a:r>
            <a:endParaRPr lang="es-ES" sz="1400" dirty="0"/>
          </a:p>
        </p:txBody>
      </p:sp>
      <p:sp>
        <p:nvSpPr>
          <p:cNvPr id="79" name="97 CuadroTexto"/>
          <p:cNvSpPr txBox="1"/>
          <p:nvPr/>
        </p:nvSpPr>
        <p:spPr>
          <a:xfrm>
            <a:off x="4389121" y="5663101"/>
            <a:ext cx="4281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 smtClean="0">
                <a:sym typeface="Wingdings"/>
              </a:rPr>
              <a:t>Y las frecuencias (</a:t>
            </a:r>
            <a:r>
              <a:rPr lang="es-ES_tradnl" sz="1400" i="1" dirty="0" smtClean="0">
                <a:sym typeface="Wingdings"/>
              </a:rPr>
              <a:t>v=</a:t>
            </a:r>
            <a:r>
              <a:rPr lang="es-ES_tradnl" sz="1400" i="1" dirty="0" smtClean="0">
                <a:sym typeface="Symbol"/>
              </a:rPr>
              <a:t>f</a:t>
            </a:r>
            <a:r>
              <a:rPr lang="es-ES_tradnl" sz="1400" dirty="0" smtClean="0">
                <a:sym typeface="Symbol"/>
              </a:rPr>
              <a:t>)</a:t>
            </a:r>
            <a:r>
              <a:rPr lang="es-ES_tradnl" sz="1400" dirty="0" smtClean="0">
                <a:sym typeface="Wingdings"/>
              </a:rPr>
              <a:t> o </a:t>
            </a:r>
            <a:r>
              <a:rPr lang="es-ES_tradnl" sz="1400" b="1" dirty="0" smtClean="0">
                <a:sym typeface="Wingdings"/>
              </a:rPr>
              <a:t>armónicos permitidos</a:t>
            </a:r>
            <a:r>
              <a:rPr lang="es-ES_tradnl" sz="1400" dirty="0" smtClean="0">
                <a:sym typeface="Wingdings"/>
              </a:rPr>
              <a:t>:</a:t>
            </a:r>
            <a:endParaRPr lang="es-E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3 CuadroTexto"/>
              <p:cNvSpPr txBox="1"/>
              <p:nvPr/>
            </p:nvSpPr>
            <p:spPr>
              <a:xfrm>
                <a:off x="5433384" y="3228534"/>
                <a:ext cx="2331982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𝐿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, 3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ES" b="0" i="0" smtClean="0">
                          <a:latin typeface="Cambria Math"/>
                        </a:rPr>
                        <m:t>, 5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0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84" y="3228534"/>
                <a:ext cx="2331982" cy="616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99 CuadroTexto"/>
              <p:cNvSpPr txBox="1"/>
              <p:nvPr/>
            </p:nvSpPr>
            <p:spPr>
              <a:xfrm>
                <a:off x="5276295" y="3971777"/>
                <a:ext cx="3319066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𝐿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      </m:t>
                      </m:r>
                      <m:r>
                        <a:rPr lang="es-ES" b="0" i="1" smtClean="0">
                          <a:latin typeface="Cambria Math"/>
                        </a:rPr>
                        <m:t>𝑛</m:t>
                      </m:r>
                      <m:r>
                        <a:rPr lang="es-ES" b="0" i="1" smtClean="0">
                          <a:latin typeface="Cambria Math"/>
                        </a:rPr>
                        <m:t>=0, 1, 2, …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1" name="9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295" y="3971777"/>
                <a:ext cx="3319066" cy="616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101 CuadroTexto"/>
              <p:cNvSpPr txBox="1"/>
              <p:nvPr/>
            </p:nvSpPr>
            <p:spPr>
              <a:xfrm>
                <a:off x="5501379" y="4970583"/>
                <a:ext cx="2331982" cy="66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4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(2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2" name="10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379" y="4970583"/>
                <a:ext cx="2331982" cy="66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102 CuadroTexto"/>
              <p:cNvSpPr txBox="1"/>
              <p:nvPr/>
            </p:nvSpPr>
            <p:spPr>
              <a:xfrm>
                <a:off x="5077002" y="5952977"/>
                <a:ext cx="3319066" cy="565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𝑓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4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3" name="10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02" y="5952977"/>
                <a:ext cx="3319066" cy="5653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1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Ondas estacionarias en tubos</a:t>
            </a:r>
          </a:p>
        </p:txBody>
      </p:sp>
      <p:sp>
        <p:nvSpPr>
          <p:cNvPr id="18" name="8 Rectángulo"/>
          <p:cNvSpPr/>
          <p:nvPr/>
        </p:nvSpPr>
        <p:spPr>
          <a:xfrm>
            <a:off x="386095" y="948664"/>
            <a:ext cx="8321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5.2.	Ondas </a:t>
            </a:r>
            <a:r>
              <a:rPr lang="es-ES" b="1" kern="0" dirty="0">
                <a:solidFill>
                  <a:srgbClr val="002060"/>
                </a:solidFill>
              </a:rPr>
              <a:t>sonoras estacionarias en un tubo abierto por </a:t>
            </a:r>
            <a:r>
              <a:rPr lang="es-ES" b="1" kern="0" dirty="0" smtClean="0">
                <a:solidFill>
                  <a:srgbClr val="002060"/>
                </a:solidFill>
              </a:rPr>
              <a:t>ambos extremos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9" name="52 CuadroTexto"/>
          <p:cNvSpPr txBox="1"/>
          <p:nvPr/>
        </p:nvSpPr>
        <p:spPr>
          <a:xfrm>
            <a:off x="402608" y="1281168"/>
            <a:ext cx="830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es-ES_tradnl" dirty="0" smtClean="0">
                <a:sym typeface="Wingdings"/>
              </a:rPr>
              <a:t>	</a:t>
            </a:r>
            <a:r>
              <a:rPr lang="es-ES_tradnl" dirty="0" smtClean="0"/>
              <a:t>En ambos extremos las moléculas de aire pueden oscilar por lo que se produce un </a:t>
            </a:r>
            <a:r>
              <a:rPr lang="es-ES_tradnl" b="1" dirty="0" smtClean="0"/>
              <a:t>vientre de desplazamiento </a:t>
            </a:r>
            <a:r>
              <a:rPr lang="es-ES_tradnl" dirty="0" smtClean="0"/>
              <a:t>pero la presión es mínima.</a:t>
            </a:r>
            <a:endParaRPr lang="es-ES" dirty="0"/>
          </a:p>
        </p:txBody>
      </p:sp>
      <p:grpSp>
        <p:nvGrpSpPr>
          <p:cNvPr id="20" name="53 Grupo"/>
          <p:cNvGrpSpPr/>
          <p:nvPr/>
        </p:nvGrpSpPr>
        <p:grpSpPr>
          <a:xfrm>
            <a:off x="459306" y="1781177"/>
            <a:ext cx="3639847" cy="1560804"/>
            <a:chOff x="1061461" y="1805852"/>
            <a:chExt cx="3639847" cy="1560804"/>
          </a:xfrm>
        </p:grpSpPr>
        <p:sp>
          <p:nvSpPr>
            <p:cNvPr id="21" name="54 Forma libre"/>
            <p:cNvSpPr/>
            <p:nvPr/>
          </p:nvSpPr>
          <p:spPr bwMode="auto">
            <a:xfrm>
              <a:off x="1067602" y="2250316"/>
              <a:ext cx="2644097" cy="722345"/>
            </a:xfrm>
            <a:custGeom>
              <a:avLst/>
              <a:gdLst>
                <a:gd name="connsiteX0" fmla="*/ 0 w 3292627"/>
                <a:gd name="connsiteY0" fmla="*/ 0 h 1052946"/>
                <a:gd name="connsiteX1" fmla="*/ 3292627 w 3292627"/>
                <a:gd name="connsiteY1" fmla="*/ 0 h 1052946"/>
                <a:gd name="connsiteX2" fmla="*/ 3292627 w 3292627"/>
                <a:gd name="connsiteY2" fmla="*/ 1052946 h 1052946"/>
                <a:gd name="connsiteX3" fmla="*/ 0 w 3292627"/>
                <a:gd name="connsiteY3" fmla="*/ 1052946 h 1052946"/>
                <a:gd name="connsiteX4" fmla="*/ 0 w 3292627"/>
                <a:gd name="connsiteY4" fmla="*/ 0 h 1052946"/>
                <a:gd name="connsiteX0" fmla="*/ 0 w 3292627"/>
                <a:gd name="connsiteY0" fmla="*/ 0 h 1055831"/>
                <a:gd name="connsiteX1" fmla="*/ 3292627 w 3292627"/>
                <a:gd name="connsiteY1" fmla="*/ 0 h 1055831"/>
                <a:gd name="connsiteX2" fmla="*/ 3292627 w 3292627"/>
                <a:gd name="connsiteY2" fmla="*/ 1052946 h 1055831"/>
                <a:gd name="connsiteX3" fmla="*/ 457057 w 3292627"/>
                <a:gd name="connsiteY3" fmla="*/ 1055831 h 1055831"/>
                <a:gd name="connsiteX4" fmla="*/ 0 w 3292627"/>
                <a:gd name="connsiteY4" fmla="*/ 1052946 h 1055831"/>
                <a:gd name="connsiteX5" fmla="*/ 0 w 3292627"/>
                <a:gd name="connsiteY5" fmla="*/ 0 h 105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2627" h="1055831">
                  <a:moveTo>
                    <a:pt x="0" y="0"/>
                  </a:moveTo>
                  <a:lnTo>
                    <a:pt x="3292627" y="0"/>
                  </a:lnTo>
                  <a:lnTo>
                    <a:pt x="3292627" y="1052946"/>
                  </a:lnTo>
                  <a:lnTo>
                    <a:pt x="457057" y="1055831"/>
                  </a:lnTo>
                  <a:lnTo>
                    <a:pt x="0" y="105294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5E9EFF">
                    <a:alpha val="76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  <a:tileRect/>
            </a:gra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93 Conector recto"/>
            <p:cNvCxnSpPr>
              <a:stCxn id="21" idx="0"/>
              <a:endCxn id="21" idx="1"/>
            </p:cNvCxnSpPr>
            <p:nvPr/>
          </p:nvCxnSpPr>
          <p:spPr bwMode="auto">
            <a:xfrm>
              <a:off x="1067602" y="2250316"/>
              <a:ext cx="2644097" cy="10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94 Conector recto"/>
            <p:cNvCxnSpPr>
              <a:stCxn id="21" idx="4"/>
              <a:endCxn id="21" idx="2"/>
            </p:cNvCxnSpPr>
            <p:nvPr/>
          </p:nvCxnSpPr>
          <p:spPr bwMode="auto">
            <a:xfrm>
              <a:off x="1067602" y="2970687"/>
              <a:ext cx="2644097" cy="10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C47D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4" name="96 Gráfico"/>
            <p:cNvGraphicFramePr/>
            <p:nvPr/>
          </p:nvGraphicFramePr>
          <p:xfrm>
            <a:off x="1061461" y="1805852"/>
            <a:ext cx="2877847" cy="15608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5" name="98 CuadroTexto"/>
            <p:cNvSpPr txBox="1"/>
            <p:nvPr/>
          </p:nvSpPr>
          <p:spPr>
            <a:xfrm>
              <a:off x="3731489" y="2373746"/>
              <a:ext cx="969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n=1</a:t>
              </a:r>
            </a:p>
            <a:p>
              <a:r>
                <a:rPr lang="es-ES_tradnl" sz="1200" dirty="0" smtClean="0">
                  <a:sym typeface="Symbol"/>
                </a:rPr>
                <a:t>=2L</a:t>
              </a:r>
              <a:endParaRPr lang="es-ES" sz="1200" dirty="0"/>
            </a:p>
          </p:txBody>
        </p:sp>
      </p:grpSp>
      <p:grpSp>
        <p:nvGrpSpPr>
          <p:cNvPr id="26" name="100 Grupo"/>
          <p:cNvGrpSpPr/>
          <p:nvPr/>
        </p:nvGrpSpPr>
        <p:grpSpPr>
          <a:xfrm>
            <a:off x="473594" y="4792229"/>
            <a:ext cx="3782577" cy="1560804"/>
            <a:chOff x="1075749" y="4816904"/>
            <a:chExt cx="3782577" cy="1560804"/>
          </a:xfrm>
        </p:grpSpPr>
        <p:grpSp>
          <p:nvGrpSpPr>
            <p:cNvPr id="27" name="158 Grupo"/>
            <p:cNvGrpSpPr/>
            <p:nvPr/>
          </p:nvGrpSpPr>
          <p:grpSpPr>
            <a:xfrm>
              <a:off x="1084254" y="5261370"/>
              <a:ext cx="2644097" cy="722345"/>
              <a:chOff x="4732618" y="4254607"/>
              <a:chExt cx="2644097" cy="722345"/>
            </a:xfrm>
          </p:grpSpPr>
          <p:sp>
            <p:nvSpPr>
              <p:cNvPr id="30" name="106 Forma libre"/>
              <p:cNvSpPr/>
              <p:nvPr/>
            </p:nvSpPr>
            <p:spPr bwMode="auto">
              <a:xfrm>
                <a:off x="4732618" y="4254607"/>
                <a:ext cx="2644097" cy="722345"/>
              </a:xfrm>
              <a:custGeom>
                <a:avLst/>
                <a:gdLst>
                  <a:gd name="connsiteX0" fmla="*/ 0 w 3292627"/>
                  <a:gd name="connsiteY0" fmla="*/ 0 h 1052946"/>
                  <a:gd name="connsiteX1" fmla="*/ 3292627 w 3292627"/>
                  <a:gd name="connsiteY1" fmla="*/ 0 h 1052946"/>
                  <a:gd name="connsiteX2" fmla="*/ 3292627 w 3292627"/>
                  <a:gd name="connsiteY2" fmla="*/ 1052946 h 1052946"/>
                  <a:gd name="connsiteX3" fmla="*/ 0 w 3292627"/>
                  <a:gd name="connsiteY3" fmla="*/ 1052946 h 1052946"/>
                  <a:gd name="connsiteX4" fmla="*/ 0 w 3292627"/>
                  <a:gd name="connsiteY4" fmla="*/ 0 h 1052946"/>
                  <a:gd name="connsiteX0" fmla="*/ 0 w 3292627"/>
                  <a:gd name="connsiteY0" fmla="*/ 0 h 1055831"/>
                  <a:gd name="connsiteX1" fmla="*/ 3292627 w 3292627"/>
                  <a:gd name="connsiteY1" fmla="*/ 0 h 1055831"/>
                  <a:gd name="connsiteX2" fmla="*/ 3292627 w 3292627"/>
                  <a:gd name="connsiteY2" fmla="*/ 1052946 h 1055831"/>
                  <a:gd name="connsiteX3" fmla="*/ 457057 w 3292627"/>
                  <a:gd name="connsiteY3" fmla="*/ 1055831 h 1055831"/>
                  <a:gd name="connsiteX4" fmla="*/ 0 w 3292627"/>
                  <a:gd name="connsiteY4" fmla="*/ 1052946 h 1055831"/>
                  <a:gd name="connsiteX5" fmla="*/ 0 w 3292627"/>
                  <a:gd name="connsiteY5" fmla="*/ 0 h 105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2627" h="1055831">
                    <a:moveTo>
                      <a:pt x="0" y="0"/>
                    </a:moveTo>
                    <a:lnTo>
                      <a:pt x="3292627" y="0"/>
                    </a:lnTo>
                    <a:lnTo>
                      <a:pt x="3292627" y="1052946"/>
                    </a:lnTo>
                    <a:lnTo>
                      <a:pt x="457057" y="1055831"/>
                    </a:lnTo>
                    <a:lnTo>
                      <a:pt x="0" y="10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rgbClr val="5E9EFF">
                      <a:alpha val="76000"/>
                    </a:srgb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107 Conector recto"/>
              <p:cNvCxnSpPr>
                <a:stCxn id="30" idx="0"/>
                <a:endCxn id="30" idx="1"/>
              </p:cNvCxnSpPr>
              <p:nvPr/>
            </p:nvCxnSpPr>
            <p:spPr bwMode="auto">
              <a:xfrm>
                <a:off x="4732618" y="4254607"/>
                <a:ext cx="2644097" cy="108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108 Conector recto"/>
              <p:cNvCxnSpPr>
                <a:stCxn id="30" idx="4"/>
                <a:endCxn id="30" idx="2"/>
              </p:cNvCxnSpPr>
              <p:nvPr/>
            </p:nvCxnSpPr>
            <p:spPr bwMode="auto">
              <a:xfrm>
                <a:off x="4732618" y="4974978"/>
                <a:ext cx="2644097" cy="108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28" name="104 Gráfico"/>
            <p:cNvGraphicFramePr/>
            <p:nvPr/>
          </p:nvGraphicFramePr>
          <p:xfrm>
            <a:off x="1075749" y="4816904"/>
            <a:ext cx="2877847" cy="15608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105 CuadroTexto"/>
            <p:cNvSpPr txBox="1"/>
            <p:nvPr/>
          </p:nvSpPr>
          <p:spPr>
            <a:xfrm>
              <a:off x="3740725" y="5375564"/>
              <a:ext cx="1117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n=4</a:t>
              </a:r>
            </a:p>
            <a:p>
              <a:r>
                <a:rPr lang="es-ES_tradnl" sz="1200" dirty="0" smtClean="0">
                  <a:sym typeface="Symbol"/>
                </a:rPr>
                <a:t>=2L/4=L/2</a:t>
              </a:r>
              <a:endParaRPr lang="es-ES" sz="1200" dirty="0"/>
            </a:p>
          </p:txBody>
        </p:sp>
      </p:grpSp>
      <p:grpSp>
        <p:nvGrpSpPr>
          <p:cNvPr id="33" name="109 Grupo"/>
          <p:cNvGrpSpPr/>
          <p:nvPr/>
        </p:nvGrpSpPr>
        <p:grpSpPr>
          <a:xfrm>
            <a:off x="256682" y="2727760"/>
            <a:ext cx="3879418" cy="1560804"/>
            <a:chOff x="858837" y="2752435"/>
            <a:chExt cx="3879418" cy="1560804"/>
          </a:xfrm>
        </p:grpSpPr>
        <p:sp>
          <p:nvSpPr>
            <p:cNvPr id="34" name="110 CuadroTexto"/>
            <p:cNvSpPr txBox="1"/>
            <p:nvPr/>
          </p:nvSpPr>
          <p:spPr>
            <a:xfrm>
              <a:off x="3736109" y="3366654"/>
              <a:ext cx="1002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n=2</a:t>
              </a:r>
            </a:p>
            <a:p>
              <a:r>
                <a:rPr lang="es-ES_tradnl" sz="1200" dirty="0" smtClean="0">
                  <a:sym typeface="Symbol"/>
                </a:rPr>
                <a:t>=2L/2=L</a:t>
              </a:r>
              <a:endParaRPr lang="es-ES" sz="1200" dirty="0"/>
            </a:p>
          </p:txBody>
        </p:sp>
        <p:grpSp>
          <p:nvGrpSpPr>
            <p:cNvPr id="35" name="174 Grupo"/>
            <p:cNvGrpSpPr/>
            <p:nvPr/>
          </p:nvGrpSpPr>
          <p:grpSpPr>
            <a:xfrm>
              <a:off x="1075018" y="3247843"/>
              <a:ext cx="2644097" cy="722345"/>
              <a:chOff x="4732618" y="4254607"/>
              <a:chExt cx="2644097" cy="722345"/>
            </a:xfrm>
          </p:grpSpPr>
          <p:sp>
            <p:nvSpPr>
              <p:cNvPr id="37" name="113 Forma libre"/>
              <p:cNvSpPr/>
              <p:nvPr/>
            </p:nvSpPr>
            <p:spPr bwMode="auto">
              <a:xfrm>
                <a:off x="4732618" y="4254607"/>
                <a:ext cx="2644097" cy="722345"/>
              </a:xfrm>
              <a:custGeom>
                <a:avLst/>
                <a:gdLst>
                  <a:gd name="connsiteX0" fmla="*/ 0 w 3292627"/>
                  <a:gd name="connsiteY0" fmla="*/ 0 h 1052946"/>
                  <a:gd name="connsiteX1" fmla="*/ 3292627 w 3292627"/>
                  <a:gd name="connsiteY1" fmla="*/ 0 h 1052946"/>
                  <a:gd name="connsiteX2" fmla="*/ 3292627 w 3292627"/>
                  <a:gd name="connsiteY2" fmla="*/ 1052946 h 1052946"/>
                  <a:gd name="connsiteX3" fmla="*/ 0 w 3292627"/>
                  <a:gd name="connsiteY3" fmla="*/ 1052946 h 1052946"/>
                  <a:gd name="connsiteX4" fmla="*/ 0 w 3292627"/>
                  <a:gd name="connsiteY4" fmla="*/ 0 h 1052946"/>
                  <a:gd name="connsiteX0" fmla="*/ 0 w 3292627"/>
                  <a:gd name="connsiteY0" fmla="*/ 0 h 1055831"/>
                  <a:gd name="connsiteX1" fmla="*/ 3292627 w 3292627"/>
                  <a:gd name="connsiteY1" fmla="*/ 0 h 1055831"/>
                  <a:gd name="connsiteX2" fmla="*/ 3292627 w 3292627"/>
                  <a:gd name="connsiteY2" fmla="*/ 1052946 h 1055831"/>
                  <a:gd name="connsiteX3" fmla="*/ 457057 w 3292627"/>
                  <a:gd name="connsiteY3" fmla="*/ 1055831 h 1055831"/>
                  <a:gd name="connsiteX4" fmla="*/ 0 w 3292627"/>
                  <a:gd name="connsiteY4" fmla="*/ 1052946 h 1055831"/>
                  <a:gd name="connsiteX5" fmla="*/ 0 w 3292627"/>
                  <a:gd name="connsiteY5" fmla="*/ 0 h 105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2627" h="1055831">
                    <a:moveTo>
                      <a:pt x="0" y="0"/>
                    </a:moveTo>
                    <a:lnTo>
                      <a:pt x="3292627" y="0"/>
                    </a:lnTo>
                    <a:lnTo>
                      <a:pt x="3292627" y="1052946"/>
                    </a:lnTo>
                    <a:lnTo>
                      <a:pt x="457057" y="1055831"/>
                    </a:lnTo>
                    <a:lnTo>
                      <a:pt x="0" y="10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rgbClr val="5E9EFF">
                      <a:alpha val="76000"/>
                    </a:srgb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114 Conector recto"/>
              <p:cNvCxnSpPr>
                <a:stCxn id="37" idx="0"/>
                <a:endCxn id="37" idx="1"/>
              </p:cNvCxnSpPr>
              <p:nvPr/>
            </p:nvCxnSpPr>
            <p:spPr bwMode="auto">
              <a:xfrm>
                <a:off x="4732618" y="4254607"/>
                <a:ext cx="2644097" cy="108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115 Conector recto"/>
              <p:cNvCxnSpPr>
                <a:stCxn id="37" idx="4"/>
                <a:endCxn id="37" idx="2"/>
              </p:cNvCxnSpPr>
              <p:nvPr/>
            </p:nvCxnSpPr>
            <p:spPr bwMode="auto">
              <a:xfrm>
                <a:off x="4732618" y="4974978"/>
                <a:ext cx="2644097" cy="108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36" name="112 Gráfico"/>
            <p:cNvGraphicFramePr/>
            <p:nvPr/>
          </p:nvGraphicFramePr>
          <p:xfrm>
            <a:off x="858837" y="2752435"/>
            <a:ext cx="2877847" cy="15608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40" name="116 Grupo"/>
          <p:cNvGrpSpPr/>
          <p:nvPr/>
        </p:nvGrpSpPr>
        <p:grpSpPr>
          <a:xfrm>
            <a:off x="486718" y="3715907"/>
            <a:ext cx="3483126" cy="1560804"/>
            <a:chOff x="1088873" y="3740582"/>
            <a:chExt cx="3483126" cy="1560804"/>
          </a:xfrm>
        </p:grpSpPr>
        <p:sp>
          <p:nvSpPr>
            <p:cNvPr id="41" name="117 CuadroTexto"/>
            <p:cNvSpPr txBox="1"/>
            <p:nvPr/>
          </p:nvSpPr>
          <p:spPr>
            <a:xfrm>
              <a:off x="3759199" y="4350328"/>
              <a:ext cx="81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n=3</a:t>
              </a:r>
            </a:p>
            <a:p>
              <a:r>
                <a:rPr lang="es-ES_tradnl" sz="1200" dirty="0" smtClean="0">
                  <a:sym typeface="Symbol"/>
                </a:rPr>
                <a:t>=2L/3</a:t>
              </a:r>
              <a:endParaRPr lang="es-ES" sz="1200" dirty="0"/>
            </a:p>
          </p:txBody>
        </p:sp>
        <p:grpSp>
          <p:nvGrpSpPr>
            <p:cNvPr id="42" name="163 Grupo"/>
            <p:cNvGrpSpPr/>
            <p:nvPr/>
          </p:nvGrpSpPr>
          <p:grpSpPr>
            <a:xfrm>
              <a:off x="1088873" y="4249989"/>
              <a:ext cx="2644097" cy="722345"/>
              <a:chOff x="4732618" y="4254607"/>
              <a:chExt cx="2644097" cy="722345"/>
            </a:xfrm>
          </p:grpSpPr>
          <p:sp>
            <p:nvSpPr>
              <p:cNvPr id="44" name="120 Forma libre"/>
              <p:cNvSpPr/>
              <p:nvPr/>
            </p:nvSpPr>
            <p:spPr bwMode="auto">
              <a:xfrm>
                <a:off x="4732618" y="4254607"/>
                <a:ext cx="2644097" cy="722345"/>
              </a:xfrm>
              <a:custGeom>
                <a:avLst/>
                <a:gdLst>
                  <a:gd name="connsiteX0" fmla="*/ 0 w 3292627"/>
                  <a:gd name="connsiteY0" fmla="*/ 0 h 1052946"/>
                  <a:gd name="connsiteX1" fmla="*/ 3292627 w 3292627"/>
                  <a:gd name="connsiteY1" fmla="*/ 0 h 1052946"/>
                  <a:gd name="connsiteX2" fmla="*/ 3292627 w 3292627"/>
                  <a:gd name="connsiteY2" fmla="*/ 1052946 h 1052946"/>
                  <a:gd name="connsiteX3" fmla="*/ 0 w 3292627"/>
                  <a:gd name="connsiteY3" fmla="*/ 1052946 h 1052946"/>
                  <a:gd name="connsiteX4" fmla="*/ 0 w 3292627"/>
                  <a:gd name="connsiteY4" fmla="*/ 0 h 1052946"/>
                  <a:gd name="connsiteX0" fmla="*/ 0 w 3292627"/>
                  <a:gd name="connsiteY0" fmla="*/ 0 h 1055831"/>
                  <a:gd name="connsiteX1" fmla="*/ 3292627 w 3292627"/>
                  <a:gd name="connsiteY1" fmla="*/ 0 h 1055831"/>
                  <a:gd name="connsiteX2" fmla="*/ 3292627 w 3292627"/>
                  <a:gd name="connsiteY2" fmla="*/ 1052946 h 1055831"/>
                  <a:gd name="connsiteX3" fmla="*/ 457057 w 3292627"/>
                  <a:gd name="connsiteY3" fmla="*/ 1055831 h 1055831"/>
                  <a:gd name="connsiteX4" fmla="*/ 0 w 3292627"/>
                  <a:gd name="connsiteY4" fmla="*/ 1052946 h 1055831"/>
                  <a:gd name="connsiteX5" fmla="*/ 0 w 3292627"/>
                  <a:gd name="connsiteY5" fmla="*/ 0 h 1055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2627" h="1055831">
                    <a:moveTo>
                      <a:pt x="0" y="0"/>
                    </a:moveTo>
                    <a:lnTo>
                      <a:pt x="3292627" y="0"/>
                    </a:lnTo>
                    <a:lnTo>
                      <a:pt x="3292627" y="1052946"/>
                    </a:lnTo>
                    <a:lnTo>
                      <a:pt x="457057" y="1055831"/>
                    </a:lnTo>
                    <a:lnTo>
                      <a:pt x="0" y="10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50000">
                    <a:srgbClr val="5E9EFF">
                      <a:alpha val="76000"/>
                    </a:srgb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1"/>
                <a:tileRect/>
              </a:gra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5" name="121 Conector recto"/>
              <p:cNvCxnSpPr>
                <a:stCxn id="44" idx="0"/>
                <a:endCxn id="44" idx="1"/>
              </p:cNvCxnSpPr>
              <p:nvPr/>
            </p:nvCxnSpPr>
            <p:spPr bwMode="auto">
              <a:xfrm>
                <a:off x="4732618" y="4254607"/>
                <a:ext cx="2644097" cy="108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122 Conector recto"/>
              <p:cNvCxnSpPr>
                <a:stCxn id="44" idx="4"/>
                <a:endCxn id="44" idx="2"/>
              </p:cNvCxnSpPr>
              <p:nvPr/>
            </p:nvCxnSpPr>
            <p:spPr bwMode="auto">
              <a:xfrm>
                <a:off x="4732618" y="4974978"/>
                <a:ext cx="2644097" cy="108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1C47D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43" name="119 Gráfico"/>
            <p:cNvGraphicFramePr/>
            <p:nvPr/>
          </p:nvGraphicFramePr>
          <p:xfrm>
            <a:off x="1089027" y="3740582"/>
            <a:ext cx="2877847" cy="15608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61" name="123 CuadroTexto"/>
          <p:cNvSpPr txBox="1"/>
          <p:nvPr/>
        </p:nvSpPr>
        <p:spPr>
          <a:xfrm>
            <a:off x="3952748" y="2012564"/>
            <a:ext cx="475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s-ES_tradnl" sz="1400" dirty="0" smtClean="0">
                <a:sym typeface="Wingdings"/>
              </a:rPr>
              <a:t>	</a:t>
            </a:r>
            <a:r>
              <a:rPr lang="es-ES_tradnl" sz="1400" dirty="0" smtClean="0"/>
              <a:t>La distancia entre dos vientres es </a:t>
            </a:r>
            <a:r>
              <a:rPr lang="es-ES_tradnl" sz="1400" b="1" dirty="0" smtClean="0">
                <a:sym typeface="Symbol"/>
              </a:rPr>
              <a:t>/2</a:t>
            </a:r>
            <a:r>
              <a:rPr lang="es-ES_tradnl" sz="1400" dirty="0" smtClean="0">
                <a:sym typeface="Symbol"/>
              </a:rPr>
              <a:t>, la longitud L del tubo debe ser:</a:t>
            </a:r>
            <a:endParaRPr lang="es-ES" sz="1400" dirty="0"/>
          </a:p>
        </p:txBody>
      </p:sp>
      <p:sp>
        <p:nvSpPr>
          <p:cNvPr id="62" name="125 CuadroTexto"/>
          <p:cNvSpPr txBox="1"/>
          <p:nvPr/>
        </p:nvSpPr>
        <p:spPr>
          <a:xfrm>
            <a:off x="4146508" y="3448682"/>
            <a:ext cx="1159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s-ES_tradnl" sz="1400" dirty="0" smtClean="0">
                <a:sym typeface="Wingdings"/>
              </a:rPr>
              <a:t>En general:</a:t>
            </a:r>
            <a:endParaRPr lang="es-ES" sz="1400" dirty="0"/>
          </a:p>
        </p:txBody>
      </p:sp>
      <p:sp>
        <p:nvSpPr>
          <p:cNvPr id="63" name="127 CuadroTexto"/>
          <p:cNvSpPr txBox="1"/>
          <p:nvPr/>
        </p:nvSpPr>
        <p:spPr>
          <a:xfrm>
            <a:off x="4176216" y="4535884"/>
            <a:ext cx="462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 smtClean="0">
                <a:sym typeface="Wingdings"/>
              </a:rPr>
              <a:t>Las longitudes de onda estacionarias que pueden formarse:</a:t>
            </a:r>
            <a:endParaRPr lang="es-ES" sz="1400" dirty="0"/>
          </a:p>
        </p:txBody>
      </p:sp>
      <p:sp>
        <p:nvSpPr>
          <p:cNvPr id="64" name="129 CuadroTexto"/>
          <p:cNvSpPr txBox="1"/>
          <p:nvPr/>
        </p:nvSpPr>
        <p:spPr>
          <a:xfrm>
            <a:off x="4189863" y="5638802"/>
            <a:ext cx="462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 smtClean="0">
                <a:sym typeface="Wingdings"/>
              </a:rPr>
              <a:t>Y las frecuencias (</a:t>
            </a:r>
            <a:r>
              <a:rPr lang="es-ES_tradnl" sz="1400" i="1" dirty="0" smtClean="0">
                <a:sym typeface="Wingdings"/>
              </a:rPr>
              <a:t>v=</a:t>
            </a:r>
            <a:r>
              <a:rPr lang="es-ES_tradnl" sz="1400" i="1" dirty="0" smtClean="0">
                <a:sym typeface="Symbol"/>
              </a:rPr>
              <a:t>f</a:t>
            </a:r>
            <a:r>
              <a:rPr lang="es-ES_tradnl" sz="1400" dirty="0" smtClean="0">
                <a:sym typeface="Symbol"/>
              </a:rPr>
              <a:t>)</a:t>
            </a:r>
            <a:r>
              <a:rPr lang="es-ES_tradnl" sz="1400" dirty="0" smtClean="0">
                <a:sym typeface="Wingdings"/>
              </a:rPr>
              <a:t> o </a:t>
            </a:r>
            <a:r>
              <a:rPr lang="es-ES_tradnl" sz="1400" b="1" dirty="0" smtClean="0">
                <a:sym typeface="Wingdings"/>
              </a:rPr>
              <a:t>armónicos permitidos</a:t>
            </a:r>
            <a:r>
              <a:rPr lang="es-ES_tradnl" sz="1400" dirty="0" smtClean="0">
                <a:sym typeface="Wingdings"/>
              </a:rPr>
              <a:t>:</a:t>
            </a:r>
            <a:endParaRPr lang="es-E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131 CuadroTexto"/>
              <p:cNvSpPr txBox="1"/>
              <p:nvPr/>
            </p:nvSpPr>
            <p:spPr>
              <a:xfrm>
                <a:off x="5201373" y="2614384"/>
                <a:ext cx="2331982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𝐿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s-ES" b="0" i="0" smtClean="0">
                          <a:latin typeface="Cambria Math"/>
                        </a:rPr>
                        <m:t>, </m:t>
                      </m:r>
                      <m:r>
                        <a:rPr lang="es-ES" b="0" i="1" smtClean="0">
                          <a:latin typeface="Cambria Math"/>
                        </a:rPr>
                        <m:t>3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5" name="1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3" y="2614384"/>
                <a:ext cx="2331982" cy="616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132 CuadroTexto"/>
              <p:cNvSpPr txBox="1"/>
              <p:nvPr/>
            </p:nvSpPr>
            <p:spPr>
              <a:xfrm>
                <a:off x="5517546" y="3735774"/>
                <a:ext cx="2684758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𝐿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𝑛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        </m:t>
                      </m:r>
                      <m:r>
                        <a:rPr lang="es-ES" b="0" i="1" smtClean="0">
                          <a:latin typeface="Cambria Math"/>
                        </a:rPr>
                        <m:t>𝑛</m:t>
                      </m:r>
                      <m:r>
                        <a:rPr lang="es-ES" b="0" i="1" smtClean="0">
                          <a:latin typeface="Cambria Math"/>
                        </a:rPr>
                        <m:t>=1, 2, 3,…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6" name="1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46" y="3735774"/>
                <a:ext cx="2684758" cy="616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133 CuadroTexto"/>
              <p:cNvSpPr txBox="1"/>
              <p:nvPr/>
            </p:nvSpPr>
            <p:spPr>
              <a:xfrm>
                <a:off x="5372320" y="4939051"/>
                <a:ext cx="2684758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        </m:t>
                      </m:r>
                      <m:r>
                        <a:rPr lang="es-ES" b="0" i="1" smtClean="0">
                          <a:latin typeface="Cambria Math"/>
                        </a:rPr>
                        <m:t>𝑛</m:t>
                      </m:r>
                      <m:r>
                        <a:rPr lang="es-ES" b="0" i="1" smtClean="0">
                          <a:latin typeface="Cambria Math"/>
                        </a:rPr>
                        <m:t>=1, 2, 3,…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7" name="1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20" y="4939051"/>
                <a:ext cx="2684758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134 CuadroTexto"/>
              <p:cNvSpPr txBox="1"/>
              <p:nvPr/>
            </p:nvSpPr>
            <p:spPr>
              <a:xfrm>
                <a:off x="5464597" y="5939329"/>
                <a:ext cx="1659533" cy="565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𝑓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𝑛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8" name="1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97" y="5939329"/>
                <a:ext cx="1659533" cy="5653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6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5. Ondas estacionarias en tubos</a:t>
            </a:r>
          </a:p>
          <a:p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a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516871"/>
                  </p:ext>
                </p:extLst>
              </p:nvPr>
            </p:nvGraphicFramePr>
            <p:xfrm>
              <a:off x="508000" y="1206500"/>
              <a:ext cx="8178801" cy="1981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Determina las tres frecuencias .más bajas de un tubo de 2 m que está abierto por un extremo si la velocidad del sonido es de 340 m/s.</a:t>
                          </a:r>
                        </a:p>
                        <a:p>
                          <a:pPr marL="0" indent="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=42,5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=127,5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=212,5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endPara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s-ES" sz="1600" dirty="0" smtClean="0"/>
                            <a:t>Determina las tres frecuencias más bajas de un tubo de 2,5 m que está abierto por ambos extremos si la velocidad del sonido es de 340 m/s.</a:t>
                          </a:r>
                        </a:p>
                        <a:p>
                          <a:pPr marL="0" indent="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=68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=136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=204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endParaRPr lang="es-E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a 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516871"/>
                  </p:ext>
                </p:extLst>
              </p:nvPr>
            </p:nvGraphicFramePr>
            <p:xfrm>
              <a:off x="508000" y="1206500"/>
              <a:ext cx="8178801" cy="19812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41176" r="-156" b="-1095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7.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42222" r="-156" b="-1037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86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Ondas sonoras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3" name="49 CuadroTexto"/>
          <p:cNvSpPr txBox="1"/>
          <p:nvPr/>
        </p:nvSpPr>
        <p:spPr>
          <a:xfrm>
            <a:off x="376871" y="5820176"/>
            <a:ext cx="83480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</a:t>
            </a:r>
            <a:r>
              <a:rPr lang="es-ES" b="1" dirty="0"/>
              <a:t>sonido</a:t>
            </a:r>
            <a:r>
              <a:rPr lang="es-ES" dirty="0"/>
              <a:t> es la propagación de la vibración de un cuerpo elástico a través de un medio material.</a:t>
            </a:r>
          </a:p>
        </p:txBody>
      </p:sp>
      <p:sp>
        <p:nvSpPr>
          <p:cNvPr id="11" name="16 CuadroTexto"/>
          <p:cNvSpPr txBox="1"/>
          <p:nvPr/>
        </p:nvSpPr>
        <p:spPr>
          <a:xfrm>
            <a:off x="348586" y="994476"/>
            <a:ext cx="680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s-ES_tradnl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</a:t>
            </a:r>
            <a:r>
              <a:rPr lang="es-ES_tradnl" dirty="0" smtClean="0">
                <a:solidFill>
                  <a:srgbClr val="00B0F0"/>
                </a:solidFill>
                <a:sym typeface="Wingdings"/>
              </a:rPr>
              <a:t>	</a:t>
            </a:r>
            <a:r>
              <a:rPr lang="es-ES_tradnl" dirty="0" smtClean="0">
                <a:solidFill>
                  <a:srgbClr val="00B0F0"/>
                </a:solidFill>
              </a:rPr>
              <a:t>El sonido son ondas </a:t>
            </a:r>
            <a:r>
              <a:rPr lang="es-ES_tradnl" b="1" dirty="0" smtClean="0">
                <a:solidFill>
                  <a:srgbClr val="00B0F0"/>
                </a:solidFill>
              </a:rPr>
              <a:t>mecánicas longitudinales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2" name="22 Rectángulo"/>
          <p:cNvSpPr/>
          <p:nvPr/>
        </p:nvSpPr>
        <p:spPr bwMode="auto">
          <a:xfrm>
            <a:off x="1511835" y="1380519"/>
            <a:ext cx="103426" cy="2081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23 Grupo"/>
          <p:cNvGrpSpPr/>
          <p:nvPr/>
        </p:nvGrpSpPr>
        <p:grpSpPr>
          <a:xfrm>
            <a:off x="2333631" y="1414173"/>
            <a:ext cx="388407" cy="1946621"/>
            <a:chOff x="2065339" y="2229379"/>
            <a:chExt cx="388407" cy="2027765"/>
          </a:xfrm>
        </p:grpSpPr>
        <p:sp>
          <p:nvSpPr>
            <p:cNvPr id="14" name="24 Elipse"/>
            <p:cNvSpPr/>
            <p:nvPr/>
          </p:nvSpPr>
          <p:spPr bwMode="auto">
            <a:xfrm>
              <a:off x="2082272" y="28135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25 Elipse"/>
            <p:cNvSpPr/>
            <p:nvPr/>
          </p:nvSpPr>
          <p:spPr bwMode="auto">
            <a:xfrm>
              <a:off x="2065339" y="3372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28 Elipse"/>
            <p:cNvSpPr/>
            <p:nvPr/>
          </p:nvSpPr>
          <p:spPr bwMode="auto">
            <a:xfrm>
              <a:off x="2073805" y="3914245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29 Elipse"/>
            <p:cNvSpPr/>
            <p:nvPr/>
          </p:nvSpPr>
          <p:spPr bwMode="auto">
            <a:xfrm>
              <a:off x="2082272" y="2229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30 Grupo"/>
          <p:cNvGrpSpPr/>
          <p:nvPr/>
        </p:nvGrpSpPr>
        <p:grpSpPr>
          <a:xfrm>
            <a:off x="3315764" y="1424334"/>
            <a:ext cx="388407" cy="1945697"/>
            <a:chOff x="2065339" y="2229379"/>
            <a:chExt cx="388407" cy="2027765"/>
          </a:xfrm>
        </p:grpSpPr>
        <p:sp>
          <p:nvSpPr>
            <p:cNvPr id="19" name="31 Elipse"/>
            <p:cNvSpPr/>
            <p:nvPr/>
          </p:nvSpPr>
          <p:spPr bwMode="auto">
            <a:xfrm>
              <a:off x="2082272" y="28135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32 Elipse"/>
            <p:cNvSpPr/>
            <p:nvPr/>
          </p:nvSpPr>
          <p:spPr bwMode="auto">
            <a:xfrm>
              <a:off x="2065339" y="3372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33 Elipse"/>
            <p:cNvSpPr/>
            <p:nvPr/>
          </p:nvSpPr>
          <p:spPr bwMode="auto">
            <a:xfrm>
              <a:off x="2073805" y="3914245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34 Elipse"/>
            <p:cNvSpPr/>
            <p:nvPr/>
          </p:nvSpPr>
          <p:spPr bwMode="auto">
            <a:xfrm>
              <a:off x="2082272" y="2229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35 Grupo"/>
          <p:cNvGrpSpPr/>
          <p:nvPr/>
        </p:nvGrpSpPr>
        <p:grpSpPr>
          <a:xfrm>
            <a:off x="4280964" y="1424334"/>
            <a:ext cx="388407" cy="1945697"/>
            <a:chOff x="2065339" y="2229379"/>
            <a:chExt cx="388407" cy="2027765"/>
          </a:xfrm>
        </p:grpSpPr>
        <p:sp>
          <p:nvSpPr>
            <p:cNvPr id="32" name="36 Elipse"/>
            <p:cNvSpPr/>
            <p:nvPr/>
          </p:nvSpPr>
          <p:spPr bwMode="auto">
            <a:xfrm>
              <a:off x="2082272" y="28135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37 Elipse"/>
            <p:cNvSpPr/>
            <p:nvPr/>
          </p:nvSpPr>
          <p:spPr bwMode="auto">
            <a:xfrm>
              <a:off x="2065339" y="3372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38 Elipse"/>
            <p:cNvSpPr/>
            <p:nvPr/>
          </p:nvSpPr>
          <p:spPr bwMode="auto">
            <a:xfrm>
              <a:off x="2073805" y="3914245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39 Elipse"/>
            <p:cNvSpPr/>
            <p:nvPr/>
          </p:nvSpPr>
          <p:spPr bwMode="auto">
            <a:xfrm>
              <a:off x="2082272" y="2229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40 Grupo"/>
          <p:cNvGrpSpPr/>
          <p:nvPr/>
        </p:nvGrpSpPr>
        <p:grpSpPr>
          <a:xfrm>
            <a:off x="5246164" y="1424334"/>
            <a:ext cx="388407" cy="1954933"/>
            <a:chOff x="2065339" y="2229379"/>
            <a:chExt cx="388407" cy="2027765"/>
          </a:xfrm>
        </p:grpSpPr>
        <p:sp>
          <p:nvSpPr>
            <p:cNvPr id="37" name="41 Elipse"/>
            <p:cNvSpPr/>
            <p:nvPr/>
          </p:nvSpPr>
          <p:spPr bwMode="auto">
            <a:xfrm>
              <a:off x="2082272" y="28135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42 Elipse"/>
            <p:cNvSpPr/>
            <p:nvPr/>
          </p:nvSpPr>
          <p:spPr bwMode="auto">
            <a:xfrm>
              <a:off x="2065339" y="3372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43 Elipse"/>
            <p:cNvSpPr/>
            <p:nvPr/>
          </p:nvSpPr>
          <p:spPr bwMode="auto">
            <a:xfrm>
              <a:off x="2073805" y="3914245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44 Elipse"/>
            <p:cNvSpPr/>
            <p:nvPr/>
          </p:nvSpPr>
          <p:spPr bwMode="auto">
            <a:xfrm>
              <a:off x="2082272" y="2229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45 Grupo"/>
          <p:cNvGrpSpPr/>
          <p:nvPr/>
        </p:nvGrpSpPr>
        <p:grpSpPr>
          <a:xfrm>
            <a:off x="6202897" y="1414175"/>
            <a:ext cx="388407" cy="1974328"/>
            <a:chOff x="2065339" y="2229379"/>
            <a:chExt cx="388407" cy="2027765"/>
          </a:xfrm>
        </p:grpSpPr>
        <p:sp>
          <p:nvSpPr>
            <p:cNvPr id="42" name="46 Elipse"/>
            <p:cNvSpPr/>
            <p:nvPr/>
          </p:nvSpPr>
          <p:spPr bwMode="auto">
            <a:xfrm>
              <a:off x="2082272" y="28135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47 Elipse"/>
            <p:cNvSpPr/>
            <p:nvPr/>
          </p:nvSpPr>
          <p:spPr bwMode="auto">
            <a:xfrm>
              <a:off x="2065339" y="3372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48 Elipse"/>
            <p:cNvSpPr/>
            <p:nvPr/>
          </p:nvSpPr>
          <p:spPr bwMode="auto">
            <a:xfrm>
              <a:off x="2073805" y="3914245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55 Elipse"/>
            <p:cNvSpPr/>
            <p:nvPr/>
          </p:nvSpPr>
          <p:spPr bwMode="auto">
            <a:xfrm>
              <a:off x="2082272" y="2229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56 Grupo"/>
          <p:cNvGrpSpPr/>
          <p:nvPr/>
        </p:nvGrpSpPr>
        <p:grpSpPr>
          <a:xfrm>
            <a:off x="7185030" y="1393855"/>
            <a:ext cx="388407" cy="1994648"/>
            <a:chOff x="2065339" y="2229379"/>
            <a:chExt cx="388407" cy="2027765"/>
          </a:xfrm>
        </p:grpSpPr>
        <p:sp>
          <p:nvSpPr>
            <p:cNvPr id="47" name="57 Elipse"/>
            <p:cNvSpPr/>
            <p:nvPr/>
          </p:nvSpPr>
          <p:spPr bwMode="auto">
            <a:xfrm>
              <a:off x="2082272" y="28135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58 Elipse"/>
            <p:cNvSpPr/>
            <p:nvPr/>
          </p:nvSpPr>
          <p:spPr bwMode="auto">
            <a:xfrm>
              <a:off x="2065339" y="3372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59 Elipse"/>
            <p:cNvSpPr/>
            <p:nvPr/>
          </p:nvSpPr>
          <p:spPr bwMode="auto">
            <a:xfrm>
              <a:off x="2073805" y="3914245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60 Elipse"/>
            <p:cNvSpPr/>
            <p:nvPr/>
          </p:nvSpPr>
          <p:spPr bwMode="auto">
            <a:xfrm>
              <a:off x="2082272" y="2229379"/>
              <a:ext cx="371474" cy="342899"/>
            </a:xfrm>
            <a:prstGeom prst="ellipse">
              <a:avLst/>
            </a:prstGeom>
            <a:solidFill>
              <a:srgbClr val="99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1" name="17 CuadroTexto"/>
          <p:cNvSpPr txBox="1"/>
          <p:nvPr/>
        </p:nvSpPr>
        <p:spPr>
          <a:xfrm>
            <a:off x="376871" y="3728947"/>
            <a:ext cx="366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s-ES_tradnl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</a:t>
            </a:r>
            <a:r>
              <a:rPr lang="es-ES_tradnl" dirty="0" smtClean="0">
                <a:solidFill>
                  <a:srgbClr val="00B0F0"/>
                </a:solidFill>
                <a:sym typeface="Wingdings"/>
              </a:rPr>
              <a:t>	</a:t>
            </a:r>
            <a:r>
              <a:rPr lang="es-ES_tradnl" dirty="0" smtClean="0">
                <a:solidFill>
                  <a:srgbClr val="00B0F0"/>
                </a:solidFill>
              </a:rPr>
              <a:t>El </a:t>
            </a:r>
            <a:r>
              <a:rPr lang="es-ES_tradnl" b="1" dirty="0" smtClean="0">
                <a:solidFill>
                  <a:srgbClr val="00B0F0"/>
                </a:solidFill>
              </a:rPr>
              <a:t>sonido</a:t>
            </a:r>
            <a:r>
              <a:rPr lang="es-ES_tradnl" dirty="0" smtClean="0">
                <a:solidFill>
                  <a:srgbClr val="00B0F0"/>
                </a:solidFill>
              </a:rPr>
              <a:t> requiere:</a:t>
            </a: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52" name="18 CuadroTexto"/>
          <p:cNvSpPr txBox="1"/>
          <p:nvPr/>
        </p:nvSpPr>
        <p:spPr>
          <a:xfrm>
            <a:off x="549880" y="4060836"/>
            <a:ext cx="767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_tradnl" sz="1600" dirty="0" smtClean="0">
                <a:sym typeface="Wingdings"/>
              </a:rPr>
              <a:t> 	</a:t>
            </a:r>
            <a:r>
              <a:rPr lang="es-ES_tradnl" sz="1600" b="1" dirty="0" smtClean="0"/>
              <a:t>Una fuente</a:t>
            </a:r>
            <a:r>
              <a:rPr lang="es-ES_tradnl" sz="1600" dirty="0" smtClean="0"/>
              <a:t>: altavoces, instrumentos musicales, la voz, etc.</a:t>
            </a:r>
            <a:endParaRPr lang="es-ES" sz="1600" dirty="0"/>
          </a:p>
        </p:txBody>
      </p:sp>
      <p:sp>
        <p:nvSpPr>
          <p:cNvPr id="53" name="19 CuadroTexto"/>
          <p:cNvSpPr txBox="1"/>
          <p:nvPr/>
        </p:nvSpPr>
        <p:spPr>
          <a:xfrm>
            <a:off x="545922" y="4429464"/>
            <a:ext cx="8178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es-ES_tradnl" sz="1600" dirty="0" smtClean="0">
                <a:sym typeface="Wingdings"/>
              </a:rPr>
              <a:t> 	</a:t>
            </a:r>
            <a:r>
              <a:rPr lang="es-ES_tradnl" sz="1600" b="1" dirty="0" smtClean="0"/>
              <a:t>Un medio mecánico</a:t>
            </a:r>
            <a:r>
              <a:rPr lang="es-ES_tradnl" sz="1600" dirty="0" smtClean="0"/>
              <a:t> por el que se propague la onda sonora que debe presentar propiedades elásticas.</a:t>
            </a:r>
            <a:endParaRPr lang="es-ES" sz="1600" dirty="0"/>
          </a:p>
        </p:txBody>
      </p:sp>
      <p:sp>
        <p:nvSpPr>
          <p:cNvPr id="54" name="20 CuadroTexto"/>
          <p:cNvSpPr txBox="1"/>
          <p:nvPr/>
        </p:nvSpPr>
        <p:spPr>
          <a:xfrm>
            <a:off x="541602" y="5025356"/>
            <a:ext cx="818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es-ES_tradnl" sz="1600" dirty="0" smtClean="0">
                <a:sym typeface="Wingdings"/>
              </a:rPr>
              <a:t> </a:t>
            </a:r>
            <a:r>
              <a:rPr lang="es-ES_tradnl" sz="1600" b="1" dirty="0" smtClean="0"/>
              <a:t>Un receptor </a:t>
            </a:r>
            <a:r>
              <a:rPr lang="es-ES_tradnl" sz="1600" dirty="0" smtClean="0"/>
              <a:t>o</a:t>
            </a:r>
            <a:r>
              <a:rPr lang="es-ES_tradnl" sz="1600" b="1" dirty="0" smtClean="0"/>
              <a:t> detector de sonidos </a:t>
            </a:r>
            <a:r>
              <a:rPr lang="es-ES_tradnl" sz="1600" dirty="0" smtClean="0"/>
              <a:t>que transforme la energía transmitida en otro tipo de energía que permita su análisis y su interpretación.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1938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271 -0.00834 C -0.00694 -0.00834 -0.04218 -0.00834 -0.04236 -0.00834 C -0.04218 -0.00834 -0.00694 -0.00806 0.04271 -0.00806 C -0.00694 -0.00806 -0.04218 -0.00778 -0.04218 -0.0075 C -0.04236 -0.0075 -0.00694 -0.00723 0.04271 -0.00723 C -0.00694 -0.00695 -0.04218 -0.00695 -0.04218 -0.00667 C -0.04218 -0.00639 -0.00694 -0.00639 0.04271 -0.00612 C -0.00694 -0.00612 -0.04218 -0.00584 -0.04236 -0.00584 C -0.04218 -0.00556 -0.00694 -0.00528 0.04271 -0.00528 C -0.00694 -0.00528 -0.04218 -0.005 -0.04218 -0.00473 C -0.04236 -0.00473 -0.00694 -0.00445 0.04271 -0.00445 C -0.00694 -0.00417 -0.04218 -0.00417 -0.04218 -0.00389 C -0.04218 -0.00362 -0.00694 -0.00362 0.04271 -0.00334 C -0.00694 -0.00334 -0.04218 -0.00306 -0.04236 -0.00306 C -0.04218 -0.00278 -0.00694 -0.0025 0.04271 -0.0025 C -0.00694 -0.0025 -0.04218 -0.00223 -0.04218 -0.00195 C -0.04218 -0.00167 -0.00694 -0.00167 0.04271 -0.00112 " pathEditMode="relative" rAng="5400000" ptsTypes="fffffffffffffffff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531 -0.00194 C -0.00851 -0.00194 -0.0467 -0.00194 -0.04688 -0.00194 C -0.0467 -0.00194 -0.00851 -0.00167 0.04531 -0.00167 C -0.00851 -0.00167 -0.0467 -0.00139 -0.0467 -0.00111 C -0.04688 -0.00111 -0.00851 -0.00083 0.04531 -0.00083 C -0.00851 -0.00056 -0.0467 -0.00056 -0.0467 -0.00028 C -0.0467 0 -0.00851 0 0.04531 0.00028 C -0.00851 0.00028 -0.0467 0.00056 -0.04688 0.00056 C -0.0467 0.00083 -0.00851 0.00111 0.04531 0.00111 C -0.00851 0.00111 -0.0467 0.00139 -0.0467 0.00167 C -0.04688 0.00167 -0.00851 0.00194 0.04531 0.00194 C -0.00851 0.00222 -0.0467 0.00222 -0.0467 0.0025 C -0.0467 0.00278 -0.00851 0.00278 0.04531 0.00306 C -0.00851 0.00306 -0.0467 0.00333 -0.04688 0.00333 C -0.0467 0.00361 -0.00851 0.00389 0.04531 0.00389 C -0.00851 0.00389 -0.0467 0.00417 -0.0467 0.00444 C -0.0467 0.00472 -0.00851 0.00472 0.04531 0.00528 " pathEditMode="relative" rAng="540000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531 -0.00194 C -0.00851 -0.00194 -0.0467 -0.00194 -0.04688 -0.00194 C -0.0467 -0.00194 -0.00851 -0.00167 0.04531 -0.00167 C -0.00851 -0.00167 -0.0467 -0.00139 -0.0467 -0.00111 C -0.04688 -0.00111 -0.00851 -0.00083 0.04531 -0.00083 C -0.00851 -0.00056 -0.0467 -0.00056 -0.0467 -0.00028 C -0.0467 0 -0.00851 0 0.04531 0.00028 C -0.00851 0.00028 -0.0467 0.00056 -0.04688 0.00056 C -0.0467 0.00083 -0.00851 0.00111 0.04531 0.00111 C -0.00851 0.00111 -0.0467 0.00139 -0.0467 0.00167 C -0.04688 0.00167 -0.00851 0.00194 0.04531 0.00194 C -0.00851 0.00222 -0.0467 0.00222 -0.0467 0.0025 C -0.0467 0.00278 -0.00851 0.00278 0.04531 0.00306 C -0.00851 0.00306 -0.0467 0.00333 -0.04688 0.00333 C -0.0467 0.00361 -0.00851 0.00389 0.04531 0.00389 C -0.00851 0.00389 -0.0467 0.00417 -0.0467 0.00444 C -0.0467 0.00472 -0.00851 0.00472 0.04531 0.00528 " pathEditMode="relative" rAng="5400000" ptsTypes="fffffffffffffffff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531 -0.00194 C -0.00851 -0.00194 -0.0467 -0.00194 -0.04688 -0.00194 C -0.0467 -0.00194 -0.00851 -0.00167 0.04531 -0.00167 C -0.00851 -0.00167 -0.0467 -0.00139 -0.0467 -0.00111 C -0.04688 -0.00111 -0.00851 -0.00083 0.04531 -0.00083 C -0.00851 -0.00056 -0.0467 -0.00056 -0.0467 -0.00028 C -0.0467 0 -0.00851 0 0.04531 0.00028 C -0.00851 0.00028 -0.0467 0.00056 -0.04688 0.00056 C -0.0467 0.00083 -0.00851 0.00111 0.04531 0.00111 C -0.00851 0.00111 -0.0467 0.00139 -0.0467 0.00167 C -0.04688 0.00167 -0.00851 0.00194 0.04531 0.00194 C -0.00851 0.00222 -0.0467 0.00222 -0.0467 0.0025 C -0.0467 0.00278 -0.00851 0.00278 0.04531 0.00306 C -0.00851 0.00306 -0.0467 0.00333 -0.04688 0.00333 C -0.0467 0.00361 -0.00851 0.00389 0.04531 0.00389 C -0.00851 0.00389 -0.0467 0.00417 -0.0467 0.00444 C -0.0467 0.00472 -0.00851 0.00472 0.04531 0.00528 " pathEditMode="relative" rAng="5400000" ptsTypes="fffffffffffffffff">
                                      <p:cBhvr>
                                        <p:cTn id="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7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531 -0.00194 C -0.00851 -0.00194 -0.0467 -0.00194 -0.04688 -0.00194 C -0.0467 -0.00194 -0.00851 -0.00167 0.04531 -0.00167 C -0.00851 -0.00167 -0.0467 -0.00139 -0.0467 -0.00111 C -0.04688 -0.00111 -0.00851 -0.00083 0.04531 -0.00083 C -0.00851 -0.00056 -0.0467 -0.00056 -0.0467 -0.00028 C -0.0467 0 -0.00851 0 0.04531 0.00028 C -0.00851 0.00028 -0.0467 0.00056 -0.04688 0.00056 C -0.0467 0.00083 -0.00851 0.00111 0.04531 0.00111 C -0.00851 0.00111 -0.0467 0.00139 -0.0467 0.00167 C -0.04688 0.00167 -0.00851 0.00194 0.04531 0.00194 C -0.00851 0.00222 -0.0467 0.00222 -0.0467 0.0025 C -0.0467 0.00278 -0.00851 0.00278 0.04531 0.00306 C -0.00851 0.00306 -0.0467 0.00333 -0.04688 0.00333 C -0.0467 0.00361 -0.00851 0.00389 0.04531 0.00389 C -0.00851 0.00389 -0.0467 0.00417 -0.0467 0.00444 C -0.0467 0.00472 -0.00851 0.00472 0.04531 0.00528 " pathEditMode="relative" rAng="5400000" ptsTypes="fffffffffffffffff">
                                      <p:cBhvr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7" presetClass="path" presetSubtype="0" repeatCount="indefinite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549 -0.00222 C -0.00833 -0.00222 -0.04653 -0.00222 -0.04653 -0.00222 C -0.04653 -0.00222 -0.00833 -0.00194 0.04549 -0.00194 C -0.00833 -0.00194 -0.04653 -0.00166 -0.04653 -0.00138 C -0.04653 -0.00138 -0.00833 -0.00111 0.04549 -0.00111 C -0.00833 -0.00083 -0.04653 -0.00083 -0.04653 -0.00055 C -0.04653 -0.00027 -0.00833 -0.00027 0.04549 -4.44444E-6 C -0.00833 -4.44444E-6 -0.04653 0.00028 -0.04653 0.00028 C -0.04653 0.00056 -0.00833 0.00084 0.04549 0.00084 C -0.00833 0.00084 -0.04653 0.00112 -0.04653 0.00139 C -0.04653 0.00139 -0.00833 0.00167 0.04549 0.00167 C -0.00833 0.00195 -0.04653 0.00195 -0.04653 0.00223 C -0.04653 0.0025 -0.00833 0.0025 0.04549 0.00278 C -0.00833 0.00278 -0.04653 0.00306 -0.04653 0.00306 C -0.04653 0.00334 -0.00833 0.00362 0.04549 0.00362 C -0.00833 0.00362 -0.04653 0.00389 -0.04653 0.00417 C -0.04653 0.00445 -0.00833 0.00445 0.04549 0.005 " pathEditMode="relative" rAng="5400000" ptsTypes="fffffffffffffffff">
                                      <p:cBhvr>
                                        <p:cTn id="1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549 -0.00222 C -0.00833 -0.00222 -0.04653 -0.00222 -0.04653 -0.00222 C -0.04653 -0.00222 -0.00833 -0.00194 0.04549 -0.00194 C -0.00833 -0.00194 -0.04653 -0.00166 -0.04653 -0.00138 C -0.04653 -0.00138 -0.00833 -0.00111 0.04549 -0.00111 C -0.00833 -0.00083 -0.04653 -0.00083 -0.04653 -0.00055 C -0.04653 -0.00027 -0.00833 -0.00027 0.04549 -4.44444E-6 C -0.00833 -4.44444E-6 -0.04653 0.00028 -0.04653 0.00028 C -0.04653 0.00056 -0.00833 0.00084 0.04549 0.00084 C -0.00833 0.00084 -0.04653 0.00112 -0.04653 0.00139 C -0.04653 0.00139 -0.00833 0.00167 0.04549 0.00167 C -0.00833 0.00195 -0.04653 0.00195 -0.04653 0.00223 C -0.04653 0.0025 -0.00833 0.0025 0.04549 0.00278 C -0.00833 0.00278 -0.04653 0.00306 -0.04653 0.00306 C -0.04653 0.00334 -0.00833 0.00362 0.04549 0.00362 C -0.00833 0.00362 -0.04653 0.00389 -0.04653 0.00417 C -0.04653 0.00445 -0.00833 0.00445 0.04549 0.005 " pathEditMode="relative" rAng="5400000" ptsTypes="fffffffffffffffff">
                                      <p:cBhvr>
                                        <p:cTn id="1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6. Efecto Doppler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1" name="10 CuadroTexto"/>
          <p:cNvSpPr txBox="1"/>
          <p:nvPr/>
        </p:nvSpPr>
        <p:spPr>
          <a:xfrm>
            <a:off x="524672" y="1119826"/>
            <a:ext cx="801482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</a:rPr>
              <a:t>Se conoce como </a:t>
            </a:r>
            <a:r>
              <a:rPr lang="es-ES_tradnl" b="1" dirty="0" smtClean="0">
                <a:solidFill>
                  <a:schemeClr val="accent6">
                    <a:lumMod val="50000"/>
                  </a:schemeClr>
                </a:solidFill>
              </a:rPr>
              <a:t>efecto Doppler </a:t>
            </a:r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</a:rPr>
              <a:t>al fenómeno debido al movimiento relativo de la fuente sonora y el observador por el que cambia la frecuencia que se percibe de un sonido.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11 Rectángulo"/>
          <p:cNvSpPr/>
          <p:nvPr/>
        </p:nvSpPr>
        <p:spPr>
          <a:xfrm>
            <a:off x="462572" y="2370546"/>
            <a:ext cx="7506031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6.1. Fuente sonora en movimiento y observador en reposo</a:t>
            </a:r>
            <a:endParaRPr lang="es-ES" b="1" kern="0" dirty="0">
              <a:solidFill>
                <a:srgbClr val="002060"/>
              </a:solidFill>
            </a:endParaRPr>
          </a:p>
        </p:txBody>
      </p:sp>
      <p:pic>
        <p:nvPicPr>
          <p:cNvPr id="43" name="Picture 17" descr="doppl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9119" y="3164662"/>
            <a:ext cx="2045855" cy="2045855"/>
          </a:xfrm>
          <a:prstGeom prst="rect">
            <a:avLst/>
          </a:prstGeom>
          <a:noFill/>
        </p:spPr>
      </p:pic>
      <p:grpSp>
        <p:nvGrpSpPr>
          <p:cNvPr id="44" name="13 Grupo"/>
          <p:cNvGrpSpPr/>
          <p:nvPr/>
        </p:nvGrpSpPr>
        <p:grpSpPr>
          <a:xfrm>
            <a:off x="754210" y="3906024"/>
            <a:ext cx="3585777" cy="1649911"/>
            <a:chOff x="849745" y="3223636"/>
            <a:chExt cx="3585777" cy="1649911"/>
          </a:xfrm>
        </p:grpSpPr>
        <p:sp>
          <p:nvSpPr>
            <p:cNvPr id="45" name="14 CuadroTexto"/>
            <p:cNvSpPr txBox="1"/>
            <p:nvPr/>
          </p:nvSpPr>
          <p:spPr>
            <a:xfrm>
              <a:off x="849745" y="4350327"/>
              <a:ext cx="3585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 smtClean="0">
                  <a:solidFill>
                    <a:srgbClr val="006600"/>
                  </a:solidFill>
                </a:rPr>
                <a:t>Fuente sonora y observador en reposo relativo</a:t>
              </a:r>
              <a:endParaRPr lang="es-ES" sz="1400" dirty="0">
                <a:solidFill>
                  <a:srgbClr val="006600"/>
                </a:solidFill>
              </a:endParaRPr>
            </a:p>
          </p:txBody>
        </p:sp>
        <p:grpSp>
          <p:nvGrpSpPr>
            <p:cNvPr id="46" name="16 Grupo"/>
            <p:cNvGrpSpPr/>
            <p:nvPr/>
          </p:nvGrpSpPr>
          <p:grpSpPr>
            <a:xfrm>
              <a:off x="858982" y="3223636"/>
              <a:ext cx="3311237" cy="401781"/>
              <a:chOff x="858982" y="3223636"/>
              <a:chExt cx="3311237" cy="401781"/>
            </a:xfrm>
          </p:grpSpPr>
          <p:pic>
            <p:nvPicPr>
              <p:cNvPr id="61" name="Picture 8" descr="fig18_33"/>
              <p:cNvPicPr>
                <a:picLocks noChangeAspect="1" noChangeArrowheads="1"/>
              </p:cNvPicPr>
              <p:nvPr/>
            </p:nvPicPr>
            <p:blipFill>
              <a:blip r:embed="rId3"/>
              <a:srcRect l="91276" t="64538" b="15416"/>
              <a:stretch>
                <a:fillRect/>
              </a:stretch>
            </p:blipFill>
            <p:spPr bwMode="auto">
              <a:xfrm flipH="1">
                <a:off x="1163638" y="3223636"/>
                <a:ext cx="219364" cy="378691"/>
              </a:xfrm>
              <a:prstGeom prst="rect">
                <a:avLst/>
              </a:prstGeom>
              <a:noFill/>
            </p:spPr>
          </p:pic>
          <p:sp>
            <p:nvSpPr>
              <p:cNvPr id="62" name="18 CuadroTexto"/>
              <p:cNvSpPr txBox="1"/>
              <p:nvPr/>
            </p:nvSpPr>
            <p:spPr>
              <a:xfrm>
                <a:off x="858982" y="3269672"/>
                <a:ext cx="5772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dirty="0" smtClean="0"/>
                  <a:t>O’</a:t>
                </a:r>
                <a:endParaRPr lang="es-ES" sz="1200" dirty="0"/>
              </a:p>
            </p:txBody>
          </p:sp>
          <p:grpSp>
            <p:nvGrpSpPr>
              <p:cNvPr id="63" name="19 Grupo"/>
              <p:cNvGrpSpPr/>
              <p:nvPr/>
            </p:nvGrpSpPr>
            <p:grpSpPr>
              <a:xfrm>
                <a:off x="3421930" y="3246726"/>
                <a:ext cx="748289" cy="378691"/>
                <a:chOff x="3421930" y="3246726"/>
                <a:chExt cx="748289" cy="378691"/>
              </a:xfrm>
            </p:grpSpPr>
            <p:pic>
              <p:nvPicPr>
                <p:cNvPr id="87" name="Picture 8" descr="fig18_3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91276" t="64538" b="15416"/>
                <a:stretch>
                  <a:fillRect/>
                </a:stretch>
              </p:blipFill>
              <p:spPr bwMode="auto">
                <a:xfrm>
                  <a:off x="3421930" y="3246726"/>
                  <a:ext cx="219364" cy="378691"/>
                </a:xfrm>
                <a:prstGeom prst="rect">
                  <a:avLst/>
                </a:prstGeom>
                <a:noFill/>
              </p:spPr>
            </p:pic>
            <p:sp>
              <p:nvSpPr>
                <p:cNvPr id="88" name="21 CuadroTexto"/>
                <p:cNvSpPr txBox="1"/>
                <p:nvPr/>
              </p:nvSpPr>
              <p:spPr>
                <a:xfrm>
                  <a:off x="3592946" y="3297381"/>
                  <a:ext cx="57727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_tradnl" sz="1200" dirty="0" smtClean="0"/>
                    <a:t>O</a:t>
                  </a:r>
                  <a:endParaRPr lang="es-ES" sz="1200" dirty="0"/>
                </a:p>
              </p:txBody>
            </p:sp>
          </p:grpSp>
        </p:grpSp>
      </p:grpSp>
      <p:pic>
        <p:nvPicPr>
          <p:cNvPr id="89" name="Picture 5" descr="dopple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4921" y="3210431"/>
            <a:ext cx="2025071" cy="202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23 Grupo"/>
          <p:cNvGrpSpPr/>
          <p:nvPr/>
        </p:nvGrpSpPr>
        <p:grpSpPr>
          <a:xfrm>
            <a:off x="4907610" y="3919465"/>
            <a:ext cx="3565236" cy="1865356"/>
            <a:chOff x="5112326" y="3209781"/>
            <a:chExt cx="3565236" cy="1865356"/>
          </a:xfrm>
        </p:grpSpPr>
        <p:pic>
          <p:nvPicPr>
            <p:cNvPr id="91" name="Picture 8" descr="fig18_33"/>
            <p:cNvPicPr>
              <a:picLocks noChangeAspect="1" noChangeArrowheads="1"/>
            </p:cNvPicPr>
            <p:nvPr/>
          </p:nvPicPr>
          <p:blipFill>
            <a:blip r:embed="rId3"/>
            <a:srcRect l="91276" t="64538" b="15416"/>
            <a:stretch>
              <a:fillRect/>
            </a:stretch>
          </p:blipFill>
          <p:spPr bwMode="auto">
            <a:xfrm>
              <a:off x="7712220" y="3232871"/>
              <a:ext cx="219364" cy="378691"/>
            </a:xfrm>
            <a:prstGeom prst="rect">
              <a:avLst/>
            </a:prstGeom>
            <a:noFill/>
          </p:spPr>
        </p:pic>
        <p:sp>
          <p:nvSpPr>
            <p:cNvPr id="92" name="25 CuadroTexto"/>
            <p:cNvSpPr txBox="1"/>
            <p:nvPr/>
          </p:nvSpPr>
          <p:spPr>
            <a:xfrm>
              <a:off x="5112326" y="4336473"/>
              <a:ext cx="35652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400" dirty="0" smtClean="0">
                  <a:solidFill>
                    <a:srgbClr val="006600"/>
                  </a:solidFill>
                </a:rPr>
                <a:t>Fuente sonora se acerca/aleja de observadores que se encuentran en reposo relativo</a:t>
              </a:r>
              <a:endParaRPr lang="es-ES" sz="1400" dirty="0">
                <a:solidFill>
                  <a:srgbClr val="006600"/>
                </a:solidFill>
              </a:endParaRPr>
            </a:p>
          </p:txBody>
        </p:sp>
        <p:pic>
          <p:nvPicPr>
            <p:cNvPr id="93" name="Picture 8" descr="fig18_33"/>
            <p:cNvPicPr>
              <a:picLocks noChangeAspect="1" noChangeArrowheads="1"/>
            </p:cNvPicPr>
            <p:nvPr/>
          </p:nvPicPr>
          <p:blipFill>
            <a:blip r:embed="rId3"/>
            <a:srcRect l="91276" t="64538" b="15416"/>
            <a:stretch>
              <a:fillRect/>
            </a:stretch>
          </p:blipFill>
          <p:spPr bwMode="auto">
            <a:xfrm flipH="1">
              <a:off x="5555528" y="3209781"/>
              <a:ext cx="219364" cy="378691"/>
            </a:xfrm>
            <a:prstGeom prst="rect">
              <a:avLst/>
            </a:prstGeom>
            <a:noFill/>
          </p:spPr>
        </p:pic>
        <p:sp>
          <p:nvSpPr>
            <p:cNvPr id="94" name="28 CuadroTexto"/>
            <p:cNvSpPr txBox="1"/>
            <p:nvPr/>
          </p:nvSpPr>
          <p:spPr>
            <a:xfrm>
              <a:off x="7952509" y="3269672"/>
              <a:ext cx="323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O</a:t>
              </a:r>
              <a:endParaRPr lang="es-ES" sz="1200" dirty="0"/>
            </a:p>
          </p:txBody>
        </p:sp>
        <p:sp>
          <p:nvSpPr>
            <p:cNvPr id="95" name="29 CuadroTexto"/>
            <p:cNvSpPr txBox="1"/>
            <p:nvPr/>
          </p:nvSpPr>
          <p:spPr>
            <a:xfrm>
              <a:off x="5195454" y="3255818"/>
              <a:ext cx="577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dirty="0" smtClean="0"/>
                <a:t>O’</a:t>
              </a:r>
              <a:endParaRPr lang="es-E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6. Efecto Doppler</a:t>
            </a:r>
          </a:p>
        </p:txBody>
      </p:sp>
      <p:sp>
        <p:nvSpPr>
          <p:cNvPr id="13" name="11 Rectángulo"/>
          <p:cNvSpPr/>
          <p:nvPr/>
        </p:nvSpPr>
        <p:spPr>
          <a:xfrm>
            <a:off x="400570" y="1044629"/>
            <a:ext cx="7506031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6.1. Fuente sonora en movimiento y observador en reposo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4" name="30 CuadroTexto"/>
          <p:cNvSpPr txBox="1"/>
          <p:nvPr/>
        </p:nvSpPr>
        <p:spPr>
          <a:xfrm>
            <a:off x="309694" y="1524154"/>
            <a:ext cx="831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es-ES_tradnl" dirty="0" smtClean="0">
                <a:sym typeface="Wingdings"/>
              </a:rPr>
              <a:t>	</a:t>
            </a:r>
            <a:r>
              <a:rPr lang="es-ES_tradnl" dirty="0" smtClean="0"/>
              <a:t>Si </a:t>
            </a:r>
            <a:r>
              <a:rPr lang="es-ES_tradnl" b="1" dirty="0" err="1" smtClean="0"/>
              <a:t>v</a:t>
            </a:r>
            <a:r>
              <a:rPr lang="es-ES_tradnl" b="1" baseline="-25000" dirty="0" err="1" smtClean="0"/>
              <a:t>F</a:t>
            </a:r>
            <a:r>
              <a:rPr lang="es-ES_tradnl" baseline="-25000" dirty="0" smtClean="0"/>
              <a:t> </a:t>
            </a:r>
            <a:r>
              <a:rPr lang="es-ES_tradnl" dirty="0" smtClean="0"/>
              <a:t> es la velocidad del foco y </a:t>
            </a:r>
            <a:r>
              <a:rPr lang="es-ES_tradnl" b="1" dirty="0" smtClean="0"/>
              <a:t>v</a:t>
            </a:r>
            <a:r>
              <a:rPr lang="es-ES_tradnl" dirty="0" smtClean="0"/>
              <a:t> es la velocidad del sonido, la velocidad aparente de propagación de las ondas será </a:t>
            </a:r>
            <a:r>
              <a:rPr lang="es-ES_tradnl" b="1" dirty="0" smtClean="0"/>
              <a:t>v-</a:t>
            </a:r>
            <a:r>
              <a:rPr lang="es-ES_tradnl" b="1" dirty="0" err="1" smtClean="0"/>
              <a:t>v</a:t>
            </a:r>
            <a:r>
              <a:rPr lang="es-ES_tradnl" b="1" baseline="-25000" dirty="0" err="1" smtClean="0"/>
              <a:t>F</a:t>
            </a:r>
            <a:r>
              <a:rPr lang="es-ES_tradnl" b="1" dirty="0" smtClean="0"/>
              <a:t> </a:t>
            </a:r>
            <a:r>
              <a:rPr lang="es-ES_tradnl" dirty="0" smtClean="0"/>
              <a:t>, la longitud de onda y la frecuencia para el observador O serán:         </a:t>
            </a:r>
            <a:endParaRPr lang="es-ES" dirty="0"/>
          </a:p>
        </p:txBody>
      </p:sp>
      <p:sp>
        <p:nvSpPr>
          <p:cNvPr id="15" name="34 CuadroTexto"/>
          <p:cNvSpPr txBox="1"/>
          <p:nvPr/>
        </p:nvSpPr>
        <p:spPr>
          <a:xfrm>
            <a:off x="319135" y="3730888"/>
            <a:ext cx="838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es-ES_tradnl" dirty="0">
                <a:sym typeface="Wingdings"/>
              </a:rPr>
              <a:t></a:t>
            </a:r>
            <a:r>
              <a:rPr lang="es-ES_tradnl" dirty="0" smtClean="0">
                <a:sym typeface="Wingdings"/>
              </a:rPr>
              <a:t>	Para el observador O’</a:t>
            </a:r>
            <a:r>
              <a:rPr lang="es-ES_tradnl" dirty="0" smtClean="0"/>
              <a:t> la velocidad aparente de propagación de las ondas será </a:t>
            </a:r>
            <a:r>
              <a:rPr lang="es-ES_tradnl" b="1" dirty="0" err="1" smtClean="0"/>
              <a:t>v+v</a:t>
            </a:r>
            <a:r>
              <a:rPr lang="es-ES_tradnl" b="1" baseline="-25000" dirty="0" err="1" smtClean="0"/>
              <a:t>F</a:t>
            </a:r>
            <a:r>
              <a:rPr lang="es-ES_tradnl" b="1" dirty="0" smtClean="0"/>
              <a:t> </a:t>
            </a:r>
            <a:r>
              <a:rPr lang="es-ES_tradnl" dirty="0" smtClean="0"/>
              <a:t>, la longitud de onda y la frecuencia serán:         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2 CuadroTexto"/>
              <p:cNvSpPr txBox="1"/>
              <p:nvPr/>
            </p:nvSpPr>
            <p:spPr>
              <a:xfrm>
                <a:off x="839338" y="2601225"/>
                <a:ext cx="2674578" cy="61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38" y="2601225"/>
                <a:ext cx="2674578" cy="6157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38 CuadroTexto"/>
              <p:cNvSpPr txBox="1"/>
              <p:nvPr/>
            </p:nvSpPr>
            <p:spPr>
              <a:xfrm>
                <a:off x="3953303" y="2521614"/>
                <a:ext cx="232865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03" y="2521614"/>
                <a:ext cx="232865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3 Rectángulo"/>
              <p:cNvSpPr/>
              <p:nvPr/>
            </p:nvSpPr>
            <p:spPr>
              <a:xfrm>
                <a:off x="6859231" y="2709996"/>
                <a:ext cx="893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231" y="2709996"/>
                <a:ext cx="893065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39 CuadroTexto"/>
              <p:cNvSpPr txBox="1"/>
              <p:nvPr/>
            </p:nvSpPr>
            <p:spPr>
              <a:xfrm>
                <a:off x="950795" y="4582425"/>
                <a:ext cx="2674578" cy="644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3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95" y="4582425"/>
                <a:ext cx="2674578" cy="644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40 CuadroTexto"/>
              <p:cNvSpPr txBox="1"/>
              <p:nvPr/>
            </p:nvSpPr>
            <p:spPr>
              <a:xfrm>
                <a:off x="3955577" y="4516462"/>
                <a:ext cx="232865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0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77" y="4516462"/>
                <a:ext cx="2328651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41 Rectángulo"/>
              <p:cNvSpPr/>
              <p:nvPr/>
            </p:nvSpPr>
            <p:spPr>
              <a:xfrm>
                <a:off x="6820563" y="4650253"/>
                <a:ext cx="893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4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563" y="4650253"/>
                <a:ext cx="893065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0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6. Efecto Doppler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71550"/>
                  </p:ext>
                </p:extLst>
              </p:nvPr>
            </p:nvGraphicFramePr>
            <p:xfrm>
              <a:off x="419100" y="1168400"/>
              <a:ext cx="8178801" cy="142170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s-ES" sz="1600" dirty="0" smtClean="0"/>
                            <a:t>El tren AVE, que se desplaza a 220 km/h, hace sonar su silbato con una frecuencia de 520 Hz. Halla la frecuencia que percibe un observador en reposo cuando el tren se aproxime y se aleje.</a:t>
                          </a:r>
                        </a:p>
                        <a:p>
                          <a:pPr marL="354013" indent="-354013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</a:t>
                          </a:r>
                          <a:r>
                            <a:rPr lang="es-E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baseline="0" smtClean="0">
                                      <a:latin typeface="Cambria Math" panose="02040503050406030204" pitchFamily="18" charset="0"/>
                                    </a:rPr>
                                    <m:t>𝑎𝑝𝑟𝑜𝑥𝑖𝑚𝑎</m:t>
                                  </m:r>
                                </m:sub>
                              </m:sSub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=634,4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s-ES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1600" b="0" i="1" baseline="0" smtClean="0">
                                      <a:latin typeface="Cambria Math" panose="02040503050406030204" pitchFamily="18" charset="0"/>
                                    </a:rPr>
                                    <m:t>𝑎𝑙𝑒𝑗𝑎</m:t>
                                  </m:r>
                                </m:sub>
                              </m:sSub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=441,5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endParaRPr lang="es-ES" sz="1600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971550"/>
                  </p:ext>
                </p:extLst>
              </p:nvPr>
            </p:nvGraphicFramePr>
            <p:xfrm>
              <a:off x="419100" y="1168400"/>
              <a:ext cx="8178801" cy="142170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086422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31285" r="-156" b="-726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46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6. Efecto Doppler</a:t>
            </a:r>
          </a:p>
        </p:txBody>
      </p:sp>
      <p:sp>
        <p:nvSpPr>
          <p:cNvPr id="13" name="8 Rectángulo"/>
          <p:cNvSpPr/>
          <p:nvPr/>
        </p:nvSpPr>
        <p:spPr>
          <a:xfrm>
            <a:off x="464142" y="1008810"/>
            <a:ext cx="7506031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6.2. Fuente sonora en reposo y observador en movimiento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14" name="10 CuadroTexto"/>
          <p:cNvSpPr txBox="1"/>
          <p:nvPr/>
        </p:nvSpPr>
        <p:spPr>
          <a:xfrm>
            <a:off x="655093" y="4462818"/>
            <a:ext cx="18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solidFill>
                  <a:srgbClr val="FF0000"/>
                </a:solidFill>
                <a:sym typeface="Wingdings"/>
              </a:rPr>
              <a:t>	Se acerca: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9" name="13 CuadroTexto"/>
          <p:cNvSpPr txBox="1"/>
          <p:nvPr/>
        </p:nvSpPr>
        <p:spPr>
          <a:xfrm>
            <a:off x="4983708" y="4410500"/>
            <a:ext cx="18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solidFill>
                  <a:srgbClr val="00B050"/>
                </a:solidFill>
                <a:sym typeface="Wingdings"/>
              </a:rPr>
              <a:t>	Se aleja:</a:t>
            </a:r>
            <a:endParaRPr lang="es-E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1 CuadroTexto"/>
              <p:cNvSpPr txBox="1"/>
              <p:nvPr/>
            </p:nvSpPr>
            <p:spPr>
              <a:xfrm>
                <a:off x="989462" y="4947313"/>
                <a:ext cx="3227696" cy="68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/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0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62" y="4947313"/>
                <a:ext cx="3227696" cy="682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16 Rectángulo"/>
              <p:cNvSpPr/>
              <p:nvPr/>
            </p:nvSpPr>
            <p:spPr>
              <a:xfrm>
                <a:off x="2041571" y="5874950"/>
                <a:ext cx="893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571" y="5874950"/>
                <a:ext cx="893065" cy="369332"/>
              </a:xfrm>
              <a:prstGeom prst="rect">
                <a:avLst/>
              </a:prstGeom>
              <a:blipFill>
                <a:blip r:embed="rId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17 CuadroTexto"/>
              <p:cNvSpPr txBox="1"/>
              <p:nvPr/>
            </p:nvSpPr>
            <p:spPr>
              <a:xfrm>
                <a:off x="5331726" y="4881351"/>
                <a:ext cx="3220177" cy="682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/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726" y="4881351"/>
                <a:ext cx="3220177" cy="682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18 Rectángulo"/>
              <p:cNvSpPr/>
              <p:nvPr/>
            </p:nvSpPr>
            <p:spPr>
              <a:xfrm>
                <a:off x="6465722" y="5822633"/>
                <a:ext cx="893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3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22" y="5822633"/>
                <a:ext cx="893065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04" y="1569420"/>
            <a:ext cx="6075982" cy="25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6. Efecto Doppler</a:t>
            </a:r>
          </a:p>
        </p:txBody>
      </p:sp>
      <p:sp>
        <p:nvSpPr>
          <p:cNvPr id="7" name="8 Rectángulo"/>
          <p:cNvSpPr/>
          <p:nvPr/>
        </p:nvSpPr>
        <p:spPr>
          <a:xfrm>
            <a:off x="400570" y="1082729"/>
            <a:ext cx="7506031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6.3. Fuente sonora y observador en movimiento</a:t>
            </a:r>
            <a:endParaRPr lang="es-ES" b="1" kern="0" dirty="0">
              <a:solidFill>
                <a:srgbClr val="002060"/>
              </a:solidFill>
            </a:endParaRPr>
          </a:p>
        </p:txBody>
      </p:sp>
      <p:sp>
        <p:nvSpPr>
          <p:cNvPr id="9" name="2 CuadroTexto"/>
          <p:cNvSpPr txBox="1"/>
          <p:nvPr/>
        </p:nvSpPr>
        <p:spPr>
          <a:xfrm>
            <a:off x="327546" y="2031999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sym typeface="Wingdings"/>
              </a:rPr>
              <a:t>	Se acercan: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 CuadroTexto"/>
              <p:cNvSpPr txBox="1"/>
              <p:nvPr/>
            </p:nvSpPr>
            <p:spPr>
              <a:xfrm>
                <a:off x="2013044" y="2407312"/>
                <a:ext cx="189391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44" y="2407312"/>
                <a:ext cx="1893915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5 CuadroTexto"/>
          <p:cNvSpPr txBox="1"/>
          <p:nvPr/>
        </p:nvSpPr>
        <p:spPr>
          <a:xfrm>
            <a:off x="327547" y="1527033"/>
            <a:ext cx="40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Combinando los casos anteriores:</a:t>
            </a:r>
            <a:endParaRPr lang="es-ES" dirty="0"/>
          </a:p>
        </p:txBody>
      </p:sp>
      <p:sp>
        <p:nvSpPr>
          <p:cNvPr id="15" name="19 CuadroTexto"/>
          <p:cNvSpPr txBox="1"/>
          <p:nvPr/>
        </p:nvSpPr>
        <p:spPr>
          <a:xfrm>
            <a:off x="4847230" y="2020627"/>
            <a:ext cx="188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sym typeface="Wingdings"/>
              </a:rPr>
              <a:t>	Se alejan: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20 CuadroTexto"/>
              <p:cNvSpPr txBox="1"/>
              <p:nvPr/>
            </p:nvSpPr>
            <p:spPr>
              <a:xfrm>
                <a:off x="6246126" y="2436882"/>
                <a:ext cx="189391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s-E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126" y="2436882"/>
                <a:ext cx="1893915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6 CuadroTexto"/>
          <p:cNvSpPr txBox="1"/>
          <p:nvPr/>
        </p:nvSpPr>
        <p:spPr>
          <a:xfrm>
            <a:off x="368489" y="3492310"/>
            <a:ext cx="333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Aplicaciones efecto Doppler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8" name="12 CuadroTexto"/>
          <p:cNvSpPr txBox="1"/>
          <p:nvPr/>
        </p:nvSpPr>
        <p:spPr>
          <a:xfrm>
            <a:off x="382137" y="3942687"/>
            <a:ext cx="8093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/>
              <a:buChar char="F"/>
            </a:pPr>
            <a:r>
              <a:rPr lang="es-ES" b="1" dirty="0" smtClean="0">
                <a:sym typeface="Wingdings"/>
              </a:rPr>
              <a:t>Sistemas de radar </a:t>
            </a:r>
            <a:r>
              <a:rPr lang="es-ES" dirty="0" smtClean="0">
                <a:sym typeface="Wingdings"/>
              </a:rPr>
              <a:t>aplicados al tráfico.</a:t>
            </a:r>
          </a:p>
          <a:p>
            <a:pPr marL="355600" indent="-355600">
              <a:buFont typeface="Wingdings"/>
              <a:buChar char="F"/>
            </a:pPr>
            <a:endParaRPr lang="es-ES" dirty="0" smtClean="0">
              <a:sym typeface="Wingdings"/>
            </a:endParaRPr>
          </a:p>
          <a:p>
            <a:pPr marL="355600" indent="-355600" algn="just"/>
            <a:r>
              <a:rPr lang="es-ES" dirty="0" smtClean="0">
                <a:sym typeface="Wingdings"/>
              </a:rPr>
              <a:t>	Midiendo las pulsaciones que se producen al interferir las ondas emitidas y reflejada.</a:t>
            </a:r>
          </a:p>
          <a:p>
            <a:pPr marL="355600" indent="-355600" algn="just"/>
            <a:endParaRPr lang="es-ES" dirty="0">
              <a:sym typeface="Wingdings"/>
            </a:endParaRPr>
          </a:p>
          <a:p>
            <a:pPr marL="355600" indent="-355600" algn="just">
              <a:buFont typeface="Wingdings"/>
              <a:buChar char="F"/>
            </a:pPr>
            <a:r>
              <a:rPr lang="es-ES" b="1" dirty="0" smtClean="0">
                <a:sym typeface="Wingdings"/>
              </a:rPr>
              <a:t>Efecto Doppler cosmológico</a:t>
            </a:r>
            <a:endParaRPr lang="es-ES" dirty="0" smtClean="0">
              <a:sym typeface="Wingdings"/>
            </a:endParaRPr>
          </a:p>
          <a:p>
            <a:pPr marL="355600" indent="-355600" algn="just">
              <a:buFont typeface="Wingdings"/>
              <a:buChar char="F"/>
            </a:pPr>
            <a:endParaRPr lang="es-ES" b="1" dirty="0">
              <a:sym typeface="Wingdings"/>
            </a:endParaRPr>
          </a:p>
          <a:p>
            <a:pPr marL="355600" indent="-355600" algn="just"/>
            <a:r>
              <a:rPr lang="es-ES" b="1" dirty="0" smtClean="0">
                <a:sym typeface="Wingdings"/>
              </a:rPr>
              <a:t>	</a:t>
            </a:r>
            <a:r>
              <a:rPr lang="es-ES" dirty="0" smtClean="0">
                <a:sym typeface="Wingdings"/>
              </a:rPr>
              <a:t>Midiendo el “corrimiento hacia el rojo” si el objeto se aleja o el “corrimiento hacia el azul” si el objeto se acerca.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414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6. Efecto Doppler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3969488"/>
                  </p:ext>
                </p:extLst>
              </p:nvPr>
            </p:nvGraphicFramePr>
            <p:xfrm>
              <a:off x="419100" y="1168400"/>
              <a:ext cx="8178801" cy="21336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es-ES" sz="1600" dirty="0" smtClean="0"/>
                            <a:t>Una sirena emite un sonido a 500 Hz. Calcula la frecuencia que percibe un observador en los siguientes casos:</a:t>
                          </a:r>
                        </a:p>
                        <a:p>
                          <a:pPr marL="342900" indent="-342900" algn="just">
                            <a:buAutoNum type="alphaLcParenR"/>
                          </a:pPr>
                          <a:r>
                            <a:rPr lang="es-ES" sz="1600" dirty="0" smtClean="0"/>
                            <a:t>El observador está en reposo y la sirena se aproxima a él a 30 m/s.</a:t>
                          </a:r>
                        </a:p>
                        <a:p>
                          <a:pPr marL="342900" indent="-342900" algn="just">
                            <a:buAutoNum type="alphaLcParenR"/>
                          </a:pPr>
                          <a:r>
                            <a:rPr lang="es-ES" sz="1600" dirty="0" smtClean="0"/>
                            <a:t>El observador se aleja a 10 m/s de la sirena, que está en reposo.</a:t>
                          </a:r>
                        </a:p>
                        <a:p>
                          <a:pPr marL="342900" indent="-342900" algn="just">
                            <a:buAutoNum type="alphaLcParenR"/>
                          </a:pPr>
                          <a:r>
                            <a:rPr lang="es-ES" sz="1600" dirty="0" smtClean="0"/>
                            <a:t>El observador y la sirena se aproximan uno hacia el otro a 10 m/s y 20 m/s respectivamente.</a:t>
                          </a:r>
                        </a:p>
                        <a:p>
                          <a:pPr marL="0" indent="0" algn="just">
                            <a:buNone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</a:t>
                          </a:r>
                          <a:r>
                            <a:rPr lang="es-E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=548,39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=485,29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=546,88 </m:t>
                              </m:r>
                              <m:r>
                                <a:rPr lang="es-ES" sz="1600" b="0" i="1" baseline="0" smtClean="0">
                                  <a:latin typeface="Cambria Math" panose="02040503050406030204" pitchFamily="18" charset="0"/>
                                </a:rPr>
                                <m:t>𝐻𝑧</m:t>
                              </m:r>
                            </m:oMath>
                          </a14:m>
                          <a:endParaRPr lang="es-ES" sz="1600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a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3969488"/>
                  </p:ext>
                </p:extLst>
              </p:nvPr>
            </p:nvGraphicFramePr>
            <p:xfrm>
              <a:off x="419100" y="1168400"/>
              <a:ext cx="8178801" cy="213360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marL="0" indent="0" algn="ct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8919" r="-156" b="-47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71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6. Efecto Doppler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6845" y="952078"/>
            <a:ext cx="7506031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</a:rPr>
              <a:t>6.4. Romper la barrera del sonido</a:t>
            </a:r>
            <a:endParaRPr lang="es-ES" b="1" kern="0" dirty="0">
              <a:solidFill>
                <a:srgbClr val="002060"/>
              </a:solidFill>
            </a:endParaRPr>
          </a:p>
        </p:txBody>
      </p:sp>
      <p:pic>
        <p:nvPicPr>
          <p:cNvPr id="10" name="Picture 5" descr="doppl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577" y="2354076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ttp://www.angelfire.com/empire/seigfrid/supersonic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969" y="2149602"/>
            <a:ext cx="3292475" cy="3292475"/>
          </a:xfrm>
          <a:prstGeom prst="rect">
            <a:avLst/>
          </a:prstGeom>
          <a:noFill/>
        </p:spPr>
      </p:pic>
      <p:sp>
        <p:nvSpPr>
          <p:cNvPr id="15" name="11 CuadroTexto"/>
          <p:cNvSpPr txBox="1"/>
          <p:nvPr/>
        </p:nvSpPr>
        <p:spPr>
          <a:xfrm>
            <a:off x="405846" y="1504931"/>
            <a:ext cx="821953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Si </a:t>
            </a:r>
            <a:r>
              <a:rPr lang="es-ES_tradnl" b="1" dirty="0" err="1" smtClean="0"/>
              <a:t>v</a:t>
            </a:r>
            <a:r>
              <a:rPr lang="es-ES_tradnl" b="1" baseline="-25000" dirty="0" err="1" smtClean="0"/>
              <a:t>F</a:t>
            </a:r>
            <a:r>
              <a:rPr lang="es-ES_tradnl" b="1" baseline="-25000" dirty="0" smtClean="0"/>
              <a:t> </a:t>
            </a:r>
            <a:r>
              <a:rPr lang="es-ES_tradnl" dirty="0" smtClean="0"/>
              <a:t>es igual a la velocidad de propagación </a:t>
            </a:r>
            <a:r>
              <a:rPr lang="es-ES_tradnl" b="1" dirty="0" smtClean="0"/>
              <a:t>v</a:t>
            </a:r>
            <a:r>
              <a:rPr lang="es-ES_tradnl" dirty="0" smtClean="0"/>
              <a:t> del sonido, los frentes de onda constituyen una barrera que opone una gran resistencia a ser atravesada. </a:t>
            </a:r>
            <a:endParaRPr lang="es-ES" dirty="0"/>
          </a:p>
        </p:txBody>
      </p:sp>
      <p:sp>
        <p:nvSpPr>
          <p:cNvPr id="16" name="12 CuadroTexto"/>
          <p:cNvSpPr txBox="1"/>
          <p:nvPr/>
        </p:nvSpPr>
        <p:spPr>
          <a:xfrm>
            <a:off x="532262" y="5167470"/>
            <a:ext cx="809312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Si </a:t>
            </a:r>
            <a:r>
              <a:rPr lang="es-ES_tradnl" b="1" dirty="0" err="1" smtClean="0"/>
              <a:t>v</a:t>
            </a:r>
            <a:r>
              <a:rPr lang="es-ES_tradnl" b="1" baseline="-25000" dirty="0" err="1" smtClean="0"/>
              <a:t>F</a:t>
            </a:r>
            <a:r>
              <a:rPr lang="es-ES_tradnl" b="1" baseline="-25000" dirty="0" smtClean="0"/>
              <a:t> </a:t>
            </a:r>
            <a:r>
              <a:rPr lang="es-ES_tradnl" dirty="0" smtClean="0"/>
              <a:t>es superior a la velocidad de propagación </a:t>
            </a:r>
            <a:r>
              <a:rPr lang="es-ES_tradnl" b="1" dirty="0" smtClean="0"/>
              <a:t>v</a:t>
            </a:r>
            <a:r>
              <a:rPr lang="es-ES_tradnl" dirty="0" smtClean="0"/>
              <a:t> del sonido, los frentes de onda aparecerán superpuestos y formarán un frente de onda cónico conocido como </a:t>
            </a:r>
            <a:r>
              <a:rPr lang="es-ES_tradnl" b="1" dirty="0" smtClean="0"/>
              <a:t>onda de choque </a:t>
            </a:r>
            <a:r>
              <a:rPr lang="es-ES_tradnl" dirty="0" smtClean="0"/>
              <a:t>u </a:t>
            </a:r>
            <a:r>
              <a:rPr lang="es-ES_tradnl" b="1" dirty="0" smtClean="0"/>
              <a:t>onda de Mach</a:t>
            </a:r>
            <a:r>
              <a:rPr lang="es-ES_tradnl" dirty="0" smtClean="0"/>
              <a:t>. La relación entre la velocidad de la fuente y la del sonido se conoce como </a:t>
            </a:r>
            <a:r>
              <a:rPr lang="es-ES_tradnl" b="1" dirty="0" smtClean="0"/>
              <a:t>número de Mach</a:t>
            </a:r>
            <a:r>
              <a:rPr lang="es-ES_tradnl" dirty="0"/>
              <a:t> </a:t>
            </a:r>
            <a:r>
              <a:rPr lang="es-ES_tradnl" dirty="0" smtClean="0"/>
              <a:t>(</a:t>
            </a:r>
            <a:r>
              <a:rPr lang="es-ES_tradnl" b="1" dirty="0" err="1" smtClean="0"/>
              <a:t>v</a:t>
            </a:r>
            <a:r>
              <a:rPr lang="es-ES_tradnl" b="1" baseline="-25000" dirty="0" err="1" smtClean="0"/>
              <a:t>F</a:t>
            </a:r>
            <a:r>
              <a:rPr lang="es-ES_tradnl" b="1" dirty="0" smtClean="0"/>
              <a:t>/v</a:t>
            </a:r>
            <a:r>
              <a:rPr lang="es-ES_tradnl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1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09600" y="2692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Información de Contacto</a:t>
            </a:r>
            <a:endParaRPr lang="es-ES" sz="3600" b="1" dirty="0">
              <a:solidFill>
                <a:srgbClr val="0070C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105400" y="2692400"/>
            <a:ext cx="3708400" cy="1477328"/>
            <a:chOff x="5080000" y="2184400"/>
            <a:chExt cx="3708400" cy="1477328"/>
          </a:xfrm>
        </p:grpSpPr>
        <p:sp>
          <p:nvSpPr>
            <p:cNvPr id="6" name="CuadroTexto 1"/>
            <p:cNvSpPr txBox="1"/>
            <p:nvPr/>
          </p:nvSpPr>
          <p:spPr>
            <a:xfrm>
              <a:off x="5080000" y="2184400"/>
              <a:ext cx="3708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indent="-355600"/>
              <a:r>
                <a:rPr lang="es-ES" dirty="0" smtClean="0">
                  <a:latin typeface="Nunito Sans" panose="00000500000000000000" pitchFamily="2" charset="0"/>
                  <a:ea typeface="Segoe UI Emoji" panose="020B0502040204020203" pitchFamily="34" charset="0"/>
                  <a:cs typeface="Segoe UI" panose="020B0502040204020203" pitchFamily="34" charset="0"/>
                </a:rPr>
                <a:t>	Rafael Artacho Cañadas</a:t>
              </a:r>
            </a:p>
            <a:p>
              <a:pPr marL="355600" indent="-355600"/>
              <a:r>
                <a:rPr lang="es-ES" dirty="0" smtClean="0">
                  <a:latin typeface="Nunito Sans" panose="00000500000000000000" pitchFamily="2" charset="0"/>
                  <a:ea typeface="Segoe UI Emoji" panose="020B0502040204020203" pitchFamily="34" charset="0"/>
                  <a:cs typeface="Segoe UI" panose="020B0502040204020203" pitchFamily="34" charset="0"/>
                </a:rPr>
                <a:t>	</a:t>
              </a:r>
              <a:endParaRPr lang="es-ES" dirty="0"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  <a:p>
              <a:pPr marL="355600" indent="-355600"/>
              <a:r>
                <a:rPr lang="es-ES" dirty="0" smtClean="0">
                  <a:solidFill>
                    <a:srgbClr val="0070C0"/>
                  </a:solidFill>
                  <a:latin typeface="FontAwesome" pitchFamily="2" charset="0"/>
                  <a:ea typeface="Segoe UI Emoji" panose="020B0502040204020203" pitchFamily="34" charset="0"/>
                  <a:cs typeface="Segoe UI" panose="020B0502040204020203" pitchFamily="34" charset="0"/>
                </a:rPr>
                <a:t></a:t>
              </a:r>
              <a:r>
                <a:rPr lang="es-ES" dirty="0" smtClean="0">
                  <a:latin typeface="Nunito Sans" panose="00000500000000000000" pitchFamily="2" charset="0"/>
                  <a:ea typeface="Segoe UI Emoji" panose="020B0502040204020203" pitchFamily="34" charset="0"/>
                  <a:cs typeface="Segoe UI" panose="020B0502040204020203" pitchFamily="34" charset="0"/>
                </a:rPr>
                <a:t> 	Granada</a:t>
              </a:r>
            </a:p>
            <a:p>
              <a:pPr marL="355600" indent="-355600"/>
              <a:endParaRPr lang="es-ES" dirty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  <a:p>
              <a:pPr marL="355600" indent="-355600"/>
              <a:r>
                <a:rPr lang="es-ES" dirty="0" smtClean="0">
                  <a:solidFill>
                    <a:srgbClr val="0070C0"/>
                  </a:solidFill>
                  <a:latin typeface="FontAwesome" pitchFamily="2" charset="0"/>
                  <a:ea typeface="Segoe UI Emoji" panose="020B0502040204020203" pitchFamily="34" charset="0"/>
                  <a:cs typeface="Segoe UI" panose="020B0502040204020203" pitchFamily="34" charset="0"/>
                </a:rPr>
                <a:t></a:t>
              </a:r>
              <a:r>
                <a:rPr lang="es-ES" dirty="0" smtClean="0">
                  <a:latin typeface="FontAwesome" pitchFamily="2" charset="0"/>
                  <a:ea typeface="Segoe UI Emoji" panose="020B0502040204020203" pitchFamily="34" charset="0"/>
                  <a:cs typeface="Segoe UI" panose="020B0502040204020203" pitchFamily="34" charset="0"/>
                </a:rPr>
                <a:t>	</a:t>
              </a:r>
              <a:r>
                <a:rPr lang="es-ES" dirty="0" smtClean="0">
                  <a:latin typeface="Nunito Sans" panose="00000500000000000000" pitchFamily="2" charset="0"/>
                  <a:ea typeface="Segoe UI Emoji" panose="020B0502040204020203" pitchFamily="34" charset="0"/>
                  <a:cs typeface="Segoe UI" panose="020B0502040204020203" pitchFamily="34" charset="0"/>
                </a:rPr>
                <a:t>artacho1955@gmail.com</a:t>
              </a:r>
              <a:endParaRPr lang="es-ES" dirty="0"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7" name="Imagen 6" descr="File:Simpleicons Interface user-black-close-up-shape.svg ...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2286000"/>
              <a:ext cx="2032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7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Ondas sonoras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450176" y="900752"/>
            <a:ext cx="761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1.1. Producción y propagación de ondas sonoras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0" name="49 CuadroTexto"/>
          <p:cNvSpPr txBox="1"/>
          <p:nvPr/>
        </p:nvSpPr>
        <p:spPr>
          <a:xfrm>
            <a:off x="364820" y="5286344"/>
            <a:ext cx="834802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sym typeface="Wingdings"/>
              </a:rPr>
              <a:t>Todo cuerpo que oscile con una frecuencia comprendida entre 20 Hz y 20.000 Hz crea una onda sonora en el medio circundante, ya sea sólido, líquido o gaseoso.</a:t>
            </a:r>
            <a:endParaRPr lang="es-ES" dirty="0"/>
          </a:p>
        </p:txBody>
      </p:sp>
      <p:sp>
        <p:nvSpPr>
          <p:cNvPr id="21" name="51 CuadroTexto"/>
          <p:cNvSpPr txBox="1"/>
          <p:nvPr/>
        </p:nvSpPr>
        <p:spPr>
          <a:xfrm>
            <a:off x="332095" y="1337480"/>
            <a:ext cx="8320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s-ES_tradnl" dirty="0" smtClean="0">
                <a:sym typeface="Wingdings" panose="05000000000000000000" pitchFamily="2" charset="2"/>
              </a:rPr>
              <a:t></a:t>
            </a:r>
            <a:r>
              <a:rPr lang="es-ES_tradnl" dirty="0" smtClean="0">
                <a:sym typeface="Wingdings 3" panose="05040102010807070707" pitchFamily="18" charset="2"/>
              </a:rPr>
              <a:t>	</a:t>
            </a:r>
            <a:r>
              <a:rPr lang="es-ES_tradnl" dirty="0" smtClean="0"/>
              <a:t>Las ondas mecánicas longitudinales son </a:t>
            </a:r>
            <a:r>
              <a:rPr lang="es-ES_tradnl" b="1" dirty="0" smtClean="0"/>
              <a:t>sonoras</a:t>
            </a:r>
            <a:r>
              <a:rPr lang="es-ES_tradnl" dirty="0" smtClean="0"/>
              <a:t> cuando se perciben por nuestros oídos, esto es cuando la frecuencia de oscilación se encuentra </a:t>
            </a:r>
            <a:r>
              <a:rPr lang="es-ES_tradnl" b="1" dirty="0" smtClean="0"/>
              <a:t>entre 20 Hz y 20.000 Hz.</a:t>
            </a:r>
          </a:p>
          <a:p>
            <a:pPr marL="355600" indent="-355600" algn="just">
              <a:buFont typeface="Wingdings"/>
              <a:buChar char="F"/>
            </a:pPr>
            <a:endParaRPr lang="es-ES_tradnl" b="1" dirty="0" smtClean="0"/>
          </a:p>
          <a:p>
            <a:pPr marL="355600" indent="-355600" algn="just">
              <a:buFont typeface="Wingdings"/>
              <a:buChar char="F"/>
            </a:pPr>
            <a:endParaRPr lang="es-ES_tradnl" b="1" dirty="0"/>
          </a:p>
          <a:p>
            <a:pPr marL="355600" indent="-355600" algn="just">
              <a:buFont typeface="Wingdings"/>
              <a:buChar char="F"/>
            </a:pPr>
            <a:endParaRPr lang="es-ES_tradnl" b="1" dirty="0" smtClean="0"/>
          </a:p>
          <a:p>
            <a:pPr marL="355600" indent="-355600" algn="just">
              <a:buFont typeface="Wingdings"/>
              <a:buChar char="F"/>
            </a:pPr>
            <a:endParaRPr lang="es-ES" dirty="0"/>
          </a:p>
        </p:txBody>
      </p:sp>
      <p:pic>
        <p:nvPicPr>
          <p:cNvPr id="22" name="2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80067" y="2623078"/>
            <a:ext cx="304800" cy="304800"/>
          </a:xfrm>
          <a:prstGeom prst="rect">
            <a:avLst/>
          </a:prstGeom>
        </p:spPr>
      </p:pic>
      <p:sp>
        <p:nvSpPr>
          <p:cNvPr id="23" name="61 CuadroTexto"/>
          <p:cNvSpPr txBox="1"/>
          <p:nvPr/>
        </p:nvSpPr>
        <p:spPr>
          <a:xfrm>
            <a:off x="1599959" y="2967134"/>
            <a:ext cx="60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27 Hz</a:t>
            </a:r>
            <a:endParaRPr lang="es-ES" sz="1200" dirty="0"/>
          </a:p>
        </p:txBody>
      </p:sp>
      <p:pic>
        <p:nvPicPr>
          <p:cNvPr id="24" name="10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59123" y="2623080"/>
            <a:ext cx="304800" cy="304800"/>
          </a:xfrm>
          <a:prstGeom prst="rect">
            <a:avLst/>
          </a:prstGeom>
        </p:spPr>
      </p:pic>
      <p:sp>
        <p:nvSpPr>
          <p:cNvPr id="25" name="63 CuadroTexto"/>
          <p:cNvSpPr txBox="1"/>
          <p:nvPr/>
        </p:nvSpPr>
        <p:spPr>
          <a:xfrm>
            <a:off x="2611342" y="2953280"/>
            <a:ext cx="734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100 Hz</a:t>
            </a:r>
            <a:endParaRPr lang="es-ES" sz="1200" dirty="0"/>
          </a:p>
        </p:txBody>
      </p:sp>
      <p:pic>
        <p:nvPicPr>
          <p:cNvPr id="26" name="20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39777" y="2623079"/>
            <a:ext cx="304800" cy="304800"/>
          </a:xfrm>
          <a:prstGeom prst="rect">
            <a:avLst/>
          </a:prstGeom>
        </p:spPr>
      </p:pic>
      <p:sp>
        <p:nvSpPr>
          <p:cNvPr id="27" name="65 CuadroTexto"/>
          <p:cNvSpPr txBox="1"/>
          <p:nvPr/>
        </p:nvSpPr>
        <p:spPr>
          <a:xfrm>
            <a:off x="3668906" y="2948661"/>
            <a:ext cx="734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200 Hz</a:t>
            </a:r>
            <a:endParaRPr lang="es-ES" sz="1200" dirty="0"/>
          </a:p>
        </p:txBody>
      </p:sp>
      <p:pic>
        <p:nvPicPr>
          <p:cNvPr id="28" name="44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11194" y="2650788"/>
            <a:ext cx="304800" cy="304800"/>
          </a:xfrm>
          <a:prstGeom prst="rect">
            <a:avLst/>
          </a:prstGeom>
        </p:spPr>
      </p:pic>
      <p:sp>
        <p:nvSpPr>
          <p:cNvPr id="29" name="67 CuadroTexto"/>
          <p:cNvSpPr txBox="1"/>
          <p:nvPr/>
        </p:nvSpPr>
        <p:spPr>
          <a:xfrm>
            <a:off x="4754179" y="2971752"/>
            <a:ext cx="734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400 Hz</a:t>
            </a:r>
            <a:endParaRPr lang="es-ES" sz="1200" dirty="0"/>
          </a:p>
        </p:txBody>
      </p:sp>
      <p:pic>
        <p:nvPicPr>
          <p:cNvPr id="30" name="1000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9559" y="2641552"/>
            <a:ext cx="304800" cy="304800"/>
          </a:xfrm>
          <a:prstGeom prst="rect">
            <a:avLst/>
          </a:prstGeom>
        </p:spPr>
      </p:pic>
      <p:sp>
        <p:nvSpPr>
          <p:cNvPr id="31" name="69 CuadroTexto"/>
          <p:cNvSpPr txBox="1"/>
          <p:nvPr/>
        </p:nvSpPr>
        <p:spPr>
          <a:xfrm>
            <a:off x="5834832" y="2962516"/>
            <a:ext cx="891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1000 Hz</a:t>
            </a:r>
            <a:endParaRPr lang="es-ES" sz="1200" dirty="0"/>
          </a:p>
        </p:txBody>
      </p:sp>
      <p:pic>
        <p:nvPicPr>
          <p:cNvPr id="32" name="3000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57231" y="2650789"/>
            <a:ext cx="304800" cy="304800"/>
          </a:xfrm>
          <a:prstGeom prst="rect">
            <a:avLst/>
          </a:prstGeom>
        </p:spPr>
      </p:pic>
      <p:sp>
        <p:nvSpPr>
          <p:cNvPr id="33" name="71 CuadroTexto"/>
          <p:cNvSpPr txBox="1"/>
          <p:nvPr/>
        </p:nvSpPr>
        <p:spPr>
          <a:xfrm>
            <a:off x="7072506" y="2962515"/>
            <a:ext cx="91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3000 Hz</a:t>
            </a:r>
            <a:endParaRPr lang="es-ES" sz="1200" dirty="0"/>
          </a:p>
        </p:txBody>
      </p:sp>
      <p:sp>
        <p:nvSpPr>
          <p:cNvPr id="34" name="74 CuadroTexto"/>
          <p:cNvSpPr txBox="1"/>
          <p:nvPr/>
        </p:nvSpPr>
        <p:spPr>
          <a:xfrm>
            <a:off x="364820" y="3704087"/>
            <a:ext cx="832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s-ES_tradnl" dirty="0">
                <a:sym typeface="Wingdings" panose="05000000000000000000" pitchFamily="2" charset="2"/>
              </a:rPr>
              <a:t> </a:t>
            </a:r>
            <a:r>
              <a:rPr lang="es-ES_tradnl" dirty="0" smtClean="0"/>
              <a:t>Los </a:t>
            </a:r>
            <a:r>
              <a:rPr lang="es-ES_tradnl" dirty="0"/>
              <a:t>sonidos de una frecuencia </a:t>
            </a:r>
            <a:r>
              <a:rPr lang="es-ES_tradnl" b="1" dirty="0"/>
              <a:t>inferior a 20 Hz</a:t>
            </a:r>
            <a:r>
              <a:rPr lang="es-ES_tradnl" dirty="0"/>
              <a:t> se denominan </a:t>
            </a:r>
            <a:r>
              <a:rPr lang="es-ES_tradnl" b="1" dirty="0" smtClean="0"/>
              <a:t>infrasonidos.</a:t>
            </a:r>
          </a:p>
        </p:txBody>
      </p:sp>
      <p:sp>
        <p:nvSpPr>
          <p:cNvPr id="35" name="75 CuadroTexto"/>
          <p:cNvSpPr txBox="1"/>
          <p:nvPr/>
        </p:nvSpPr>
        <p:spPr>
          <a:xfrm>
            <a:off x="335250" y="4454123"/>
            <a:ext cx="832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/>
            <a:r>
              <a:rPr lang="es-ES_tradnl" dirty="0" smtClean="0">
                <a:sym typeface="Wingdings" panose="05000000000000000000" pitchFamily="2" charset="2"/>
              </a:rPr>
              <a:t>	</a:t>
            </a:r>
            <a:r>
              <a:rPr lang="es-ES_tradnl" dirty="0" smtClean="0"/>
              <a:t>Los </a:t>
            </a:r>
            <a:r>
              <a:rPr lang="es-ES_tradnl" dirty="0"/>
              <a:t>sonidos de una frecuencia </a:t>
            </a:r>
            <a:r>
              <a:rPr lang="es-ES_tradnl" b="1" dirty="0"/>
              <a:t>superior a 20.000 Hz </a:t>
            </a:r>
            <a:r>
              <a:rPr lang="es-ES_tradnl" dirty="0"/>
              <a:t>se denominan </a:t>
            </a:r>
            <a:r>
              <a:rPr lang="es-ES_tradnl" b="1" dirty="0" smtClean="0"/>
              <a:t>ultrasonidos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956713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Ondas sonoras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9" name="8 CuadroTexto"/>
          <p:cNvSpPr txBox="1"/>
          <p:nvPr/>
        </p:nvSpPr>
        <p:spPr>
          <a:xfrm>
            <a:off x="423281" y="941094"/>
            <a:ext cx="786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1.1. Producción y propagación de ondas sonoras</a:t>
            </a:r>
          </a:p>
        </p:txBody>
      </p:sp>
      <p:pic>
        <p:nvPicPr>
          <p:cNvPr id="11" name="Picture 4" descr="L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168" y="1635614"/>
            <a:ext cx="6602412" cy="1921144"/>
          </a:xfrm>
          <a:prstGeom prst="rect">
            <a:avLst/>
          </a:prstGeom>
          <a:noFill/>
        </p:spPr>
      </p:pic>
      <p:sp>
        <p:nvSpPr>
          <p:cNvPr id="12" name="49 CuadroTexto"/>
          <p:cNvSpPr txBox="1"/>
          <p:nvPr/>
        </p:nvSpPr>
        <p:spPr>
          <a:xfrm>
            <a:off x="477975" y="4168744"/>
            <a:ext cx="824692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ym typeface="Wingdings"/>
              </a:rPr>
              <a:t>Las ondas sonoras se propagan por un medio gaseoso mediante una secuencia alternada de </a:t>
            </a:r>
            <a:r>
              <a:rPr lang="es-ES" b="1" dirty="0">
                <a:sym typeface="Wingdings"/>
              </a:rPr>
              <a:t>compresiones</a:t>
            </a:r>
            <a:r>
              <a:rPr lang="es-ES" dirty="0">
                <a:sym typeface="Wingdings"/>
              </a:rPr>
              <a:t>  y </a:t>
            </a:r>
            <a:r>
              <a:rPr lang="es-ES" b="1" dirty="0">
                <a:sym typeface="Wingdings"/>
              </a:rPr>
              <a:t>enrarecimientos</a:t>
            </a:r>
            <a:r>
              <a:rPr lang="es-ES" dirty="0"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2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Velocidad de propagación del sonido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2794" y="880625"/>
            <a:ext cx="816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s-ES_tradnl" dirty="0" smtClean="0">
                <a:sym typeface="Wingdings 3" panose="05040102010807070707" pitchFamily="18" charset="2"/>
              </a:rPr>
              <a:t></a:t>
            </a:r>
            <a:r>
              <a:rPr lang="es-ES_tradnl" dirty="0" smtClean="0">
                <a:sym typeface="Wingdings"/>
              </a:rPr>
              <a:t>	</a:t>
            </a:r>
            <a:r>
              <a:rPr lang="es-ES_tradnl" dirty="0" smtClean="0"/>
              <a:t>La velocidad de propagación del sonido </a:t>
            </a:r>
            <a:r>
              <a:rPr lang="es-ES_tradnl" b="1" dirty="0" smtClean="0"/>
              <a:t>depende del medio </a:t>
            </a:r>
            <a:r>
              <a:rPr lang="es-ES_tradnl" dirty="0" smtClean="0"/>
              <a:t>a través del cual se propaga.</a:t>
            </a:r>
            <a:endParaRPr lang="es-ES" dirty="0"/>
          </a:p>
        </p:txBody>
      </p:sp>
      <p:sp>
        <p:nvSpPr>
          <p:cNvPr id="17" name="11 CuadroTexto"/>
          <p:cNvSpPr txBox="1"/>
          <p:nvPr/>
        </p:nvSpPr>
        <p:spPr>
          <a:xfrm>
            <a:off x="663465" y="2389248"/>
            <a:ext cx="53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ym typeface="Wingdings"/>
              </a:rPr>
              <a:t> </a:t>
            </a:r>
            <a:r>
              <a:rPr lang="es-ES_tradnl" dirty="0" smtClean="0"/>
              <a:t>Velocidad de propagación en los </a:t>
            </a:r>
            <a:r>
              <a:rPr lang="es-ES_tradnl" b="1" dirty="0" smtClean="0">
                <a:solidFill>
                  <a:srgbClr val="FF0000"/>
                </a:solidFill>
              </a:rPr>
              <a:t>sólidos</a:t>
            </a:r>
            <a:r>
              <a:rPr lang="es-ES_tradnl" dirty="0" smtClean="0"/>
              <a:t>:</a:t>
            </a:r>
            <a:endParaRPr lang="es-ES" dirty="0"/>
          </a:p>
        </p:txBody>
      </p:sp>
      <p:sp>
        <p:nvSpPr>
          <p:cNvPr id="18" name="16 CuadroTexto"/>
          <p:cNvSpPr txBox="1"/>
          <p:nvPr/>
        </p:nvSpPr>
        <p:spPr>
          <a:xfrm>
            <a:off x="626839" y="3597329"/>
            <a:ext cx="568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ym typeface="Wingdings"/>
              </a:rPr>
              <a:t> </a:t>
            </a:r>
            <a:r>
              <a:rPr lang="es-ES_tradnl" dirty="0" smtClean="0"/>
              <a:t>Velocidad de propagación en los </a:t>
            </a:r>
            <a:r>
              <a:rPr lang="es-ES_tradnl" b="1" dirty="0" smtClean="0">
                <a:solidFill>
                  <a:srgbClr val="1C47D2"/>
                </a:solidFill>
              </a:rPr>
              <a:t>líquidos</a:t>
            </a:r>
            <a:r>
              <a:rPr lang="es-ES_tradnl" dirty="0" smtClean="0"/>
              <a:t>:</a:t>
            </a:r>
            <a:endParaRPr lang="es-ES" dirty="0"/>
          </a:p>
        </p:txBody>
      </p:sp>
      <p:sp>
        <p:nvSpPr>
          <p:cNvPr id="19" name="17 CuadroTexto"/>
          <p:cNvSpPr txBox="1"/>
          <p:nvPr/>
        </p:nvSpPr>
        <p:spPr>
          <a:xfrm>
            <a:off x="663465" y="4930374"/>
            <a:ext cx="497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ym typeface="Wingdings"/>
              </a:rPr>
              <a:t> </a:t>
            </a:r>
            <a:r>
              <a:rPr lang="es-ES_tradnl" dirty="0" smtClean="0"/>
              <a:t>Velocidad de propagación en los </a:t>
            </a:r>
            <a:r>
              <a:rPr lang="es-ES_tradnl" b="1" dirty="0" smtClean="0">
                <a:solidFill>
                  <a:srgbClr val="00B050"/>
                </a:solidFill>
              </a:rPr>
              <a:t>gases</a:t>
            </a:r>
            <a:r>
              <a:rPr lang="es-ES_tradnl" dirty="0" smtClean="0"/>
              <a:t>:</a:t>
            </a:r>
            <a:endParaRPr lang="es-ES" dirty="0"/>
          </a:p>
        </p:txBody>
      </p:sp>
      <p:sp>
        <p:nvSpPr>
          <p:cNvPr id="20" name="18 CuadroTexto"/>
          <p:cNvSpPr txBox="1"/>
          <p:nvPr/>
        </p:nvSpPr>
        <p:spPr>
          <a:xfrm>
            <a:off x="4551390" y="2882975"/>
            <a:ext cx="292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E </a:t>
            </a:r>
            <a:r>
              <a:rPr lang="es-ES_tradnl" sz="1600" dirty="0" smtClean="0">
                <a:sym typeface="Wingdings"/>
              </a:rPr>
              <a:t> Módulo de Young</a:t>
            </a:r>
            <a:endParaRPr lang="es-ES" sz="1600" dirty="0"/>
          </a:p>
        </p:txBody>
      </p:sp>
      <p:sp>
        <p:nvSpPr>
          <p:cNvPr id="21" name="19 CuadroTexto"/>
          <p:cNvSpPr txBox="1"/>
          <p:nvPr/>
        </p:nvSpPr>
        <p:spPr>
          <a:xfrm>
            <a:off x="4551390" y="3150861"/>
            <a:ext cx="292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ym typeface="Symbol"/>
              </a:rPr>
              <a:t></a:t>
            </a:r>
            <a:r>
              <a:rPr lang="es-ES_tradnl" sz="1600" dirty="0" smtClean="0"/>
              <a:t> </a:t>
            </a:r>
            <a:r>
              <a:rPr lang="es-ES_tradnl" sz="1600" dirty="0" smtClean="0">
                <a:sym typeface="Wingdings"/>
              </a:rPr>
              <a:t> Densidad</a:t>
            </a:r>
            <a:endParaRPr lang="es-ES" sz="1600" dirty="0"/>
          </a:p>
        </p:txBody>
      </p:sp>
      <p:sp>
        <p:nvSpPr>
          <p:cNvPr id="22" name="20 CuadroTexto"/>
          <p:cNvSpPr txBox="1"/>
          <p:nvPr/>
        </p:nvSpPr>
        <p:spPr>
          <a:xfrm>
            <a:off x="4560212" y="4166358"/>
            <a:ext cx="315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B </a:t>
            </a:r>
            <a:r>
              <a:rPr lang="es-ES_tradnl" sz="1600" dirty="0" smtClean="0">
                <a:sym typeface="Wingdings"/>
              </a:rPr>
              <a:t> Módulo de compresibilidad</a:t>
            </a:r>
            <a:endParaRPr lang="es-ES" sz="1600" dirty="0"/>
          </a:p>
        </p:txBody>
      </p:sp>
      <p:sp>
        <p:nvSpPr>
          <p:cNvPr id="23" name="21 CuadroTexto"/>
          <p:cNvSpPr txBox="1"/>
          <p:nvPr/>
        </p:nvSpPr>
        <p:spPr>
          <a:xfrm>
            <a:off x="4567882" y="4404869"/>
            <a:ext cx="315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ym typeface="Symbol"/>
              </a:rPr>
              <a:t></a:t>
            </a:r>
            <a:r>
              <a:rPr lang="es-ES_tradnl" sz="1600" dirty="0" smtClean="0"/>
              <a:t> </a:t>
            </a:r>
            <a:r>
              <a:rPr lang="es-ES_tradnl" sz="1600" dirty="0" smtClean="0">
                <a:sym typeface="Wingdings"/>
              </a:rPr>
              <a:t> Densidad</a:t>
            </a:r>
            <a:endParaRPr lang="es-ES" sz="1600" dirty="0"/>
          </a:p>
        </p:txBody>
      </p:sp>
      <p:sp>
        <p:nvSpPr>
          <p:cNvPr id="24" name="22 CuadroTexto"/>
          <p:cNvSpPr txBox="1"/>
          <p:nvPr/>
        </p:nvSpPr>
        <p:spPr>
          <a:xfrm>
            <a:off x="4637274" y="5291955"/>
            <a:ext cx="337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ym typeface="Symbol"/>
              </a:rPr>
              <a:t> </a:t>
            </a:r>
            <a:r>
              <a:rPr lang="es-ES_tradnl" sz="1600" dirty="0" smtClean="0"/>
              <a:t> </a:t>
            </a:r>
            <a:r>
              <a:rPr lang="es-ES_tradnl" sz="1600" dirty="0" smtClean="0">
                <a:sym typeface="Wingdings"/>
              </a:rPr>
              <a:t> Coeficiente adiabático</a:t>
            </a:r>
            <a:endParaRPr lang="es-ES" sz="1600" dirty="0"/>
          </a:p>
        </p:txBody>
      </p:sp>
      <p:sp>
        <p:nvSpPr>
          <p:cNvPr id="25" name="23 CuadroTexto"/>
          <p:cNvSpPr txBox="1"/>
          <p:nvPr/>
        </p:nvSpPr>
        <p:spPr>
          <a:xfrm>
            <a:off x="4626592" y="5633080"/>
            <a:ext cx="373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ym typeface="Symbol"/>
              </a:rPr>
              <a:t>R</a:t>
            </a:r>
            <a:r>
              <a:rPr lang="es-ES_tradnl" sz="1600" dirty="0" smtClean="0"/>
              <a:t> </a:t>
            </a:r>
            <a:r>
              <a:rPr lang="es-ES_tradnl" sz="1600" dirty="0" smtClean="0">
                <a:sym typeface="Wingdings"/>
              </a:rPr>
              <a:t> Constante universal de los gases</a:t>
            </a:r>
            <a:endParaRPr lang="es-ES" sz="1600" dirty="0"/>
          </a:p>
        </p:txBody>
      </p:sp>
      <p:sp>
        <p:nvSpPr>
          <p:cNvPr id="26" name="24 CuadroTexto"/>
          <p:cNvSpPr txBox="1"/>
          <p:nvPr/>
        </p:nvSpPr>
        <p:spPr>
          <a:xfrm>
            <a:off x="4637274" y="5914788"/>
            <a:ext cx="337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ym typeface="Symbol"/>
              </a:rPr>
              <a:t>T</a:t>
            </a:r>
            <a:r>
              <a:rPr lang="es-ES_tradnl" sz="1600" dirty="0" smtClean="0"/>
              <a:t> </a:t>
            </a:r>
            <a:r>
              <a:rPr lang="es-ES_tradnl" sz="1600" dirty="0" smtClean="0">
                <a:sym typeface="Wingdings"/>
              </a:rPr>
              <a:t> Temperatura kelvin</a:t>
            </a:r>
            <a:endParaRPr lang="es-ES" sz="1600" dirty="0"/>
          </a:p>
        </p:txBody>
      </p:sp>
      <p:sp>
        <p:nvSpPr>
          <p:cNvPr id="27" name="25 CuadroTexto"/>
          <p:cNvSpPr txBox="1"/>
          <p:nvPr/>
        </p:nvSpPr>
        <p:spPr>
          <a:xfrm>
            <a:off x="4637066" y="6210145"/>
            <a:ext cx="337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ym typeface="Symbol"/>
              </a:rPr>
              <a:t>M</a:t>
            </a:r>
            <a:r>
              <a:rPr lang="es-ES_tradnl" sz="1600" dirty="0" smtClean="0"/>
              <a:t> </a:t>
            </a:r>
            <a:r>
              <a:rPr lang="es-ES_tradnl" sz="1600" dirty="0" smtClean="0">
                <a:sym typeface="Wingdings"/>
              </a:rPr>
              <a:t> Masa molar del gas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 CuadroTexto"/>
              <p:cNvSpPr txBox="1"/>
              <p:nvPr/>
            </p:nvSpPr>
            <p:spPr>
              <a:xfrm>
                <a:off x="3154624" y="2742517"/>
                <a:ext cx="1011751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𝑣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8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24" y="2742517"/>
                <a:ext cx="1011751" cy="9106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6 CuadroTexto"/>
              <p:cNvSpPr txBox="1"/>
              <p:nvPr/>
            </p:nvSpPr>
            <p:spPr>
              <a:xfrm>
                <a:off x="2963099" y="3912694"/>
                <a:ext cx="1016945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𝑣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9" name="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99" y="3912694"/>
                <a:ext cx="1016945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8 CuadroTexto"/>
              <p:cNvSpPr txBox="1"/>
              <p:nvPr/>
            </p:nvSpPr>
            <p:spPr>
              <a:xfrm>
                <a:off x="3129602" y="5392457"/>
                <a:ext cx="127066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𝑣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0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602" y="5392457"/>
                <a:ext cx="1270669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49 CuadroTexto"/>
          <p:cNvSpPr txBox="1"/>
          <p:nvPr/>
        </p:nvSpPr>
        <p:spPr>
          <a:xfrm>
            <a:off x="914400" y="1575630"/>
            <a:ext cx="745167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ym typeface="Wingdings"/>
              </a:rPr>
              <a:t>En general la velocidad de propagación del sonido es mayor en los </a:t>
            </a:r>
            <a:r>
              <a:rPr lang="es-ES" b="1" dirty="0">
                <a:solidFill>
                  <a:srgbClr val="FF0000"/>
                </a:solidFill>
                <a:sym typeface="Wingdings"/>
              </a:rPr>
              <a:t>sólidos</a:t>
            </a:r>
            <a:r>
              <a:rPr lang="es-ES" dirty="0">
                <a:sym typeface="Wingdings"/>
              </a:rPr>
              <a:t> que en los </a:t>
            </a:r>
            <a:r>
              <a:rPr lang="es-ES" b="1" dirty="0">
                <a:solidFill>
                  <a:srgbClr val="0070C0"/>
                </a:solidFill>
                <a:sym typeface="Wingdings"/>
              </a:rPr>
              <a:t>líquidos</a:t>
            </a:r>
            <a:r>
              <a:rPr lang="es-ES" dirty="0">
                <a:sym typeface="Wingdings"/>
              </a:rPr>
              <a:t> y en los líquidos mayor que en los </a:t>
            </a:r>
            <a:r>
              <a:rPr lang="es-ES" b="1" dirty="0">
                <a:solidFill>
                  <a:srgbClr val="00B050"/>
                </a:solidFill>
                <a:sym typeface="Wingdings"/>
              </a:rPr>
              <a:t>gases</a:t>
            </a:r>
            <a:r>
              <a:rPr lang="es-ES" dirty="0"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3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Velocidad de propagación del sonido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36664"/>
              </p:ext>
            </p:extLst>
          </p:nvPr>
        </p:nvGraphicFramePr>
        <p:xfrm>
          <a:off x="1136548" y="1420164"/>
          <a:ext cx="6838482" cy="45262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5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MEDIO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TEMPERATURA (</a:t>
                      </a:r>
                      <a:r>
                        <a:rPr lang="es-CO" sz="1800" b="1" dirty="0">
                          <a:solidFill>
                            <a:schemeClr val="bg1"/>
                          </a:solidFill>
                          <a:sym typeface="Symbol"/>
                        </a:rPr>
                        <a:t></a:t>
                      </a:r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C)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VELOCIDAD (m/s)</a:t>
                      </a:r>
                      <a:endParaRPr lang="es-CO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4450" marR="4445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/>
                        <a:t>Aire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331.7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/>
                        <a:t>Aire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15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340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/>
                        <a:t>Oxígeno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317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Etanol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20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1200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Benceno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20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1300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/>
                        <a:t>Agua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15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1450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Aluminio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20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5000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/>
                        <a:t>Acero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20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/>
                        <a:t>5130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Cobre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20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3750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Vidrio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20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CO" sz="1800" dirty="0" smtClean="0"/>
                        <a:t>5170</a:t>
                      </a:r>
                      <a:endParaRPr lang="es-CO" sz="1800" dirty="0">
                        <a:latin typeface="+mn-lt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9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Velocidad de propagación del sonido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492105"/>
                  </p:ext>
                </p:extLst>
              </p:nvPr>
            </p:nvGraphicFramePr>
            <p:xfrm>
              <a:off x="508000" y="1206500"/>
              <a:ext cx="8178801" cy="21336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/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Considera una fuente sonora que emite a 500 Hz en el aire. Si este sonido se transmite después a un líquido con una velocidad de propagación de 1 800 m/s, determina:</a:t>
                          </a:r>
                        </a:p>
                        <a:p>
                          <a:pPr marL="342900" indent="-342900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La longitud de onda del sonido en el aire.</a:t>
                          </a:r>
                        </a:p>
                        <a:p>
                          <a:pPr marL="342900" indent="-342900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El período del sonido en el aire.</a:t>
                          </a:r>
                        </a:p>
                        <a:p>
                          <a:pPr marL="342900" indent="-342900" algn="just">
                            <a:buFont typeface="+mj-lt"/>
                            <a:buAutoNum type="alphaLcParenR"/>
                          </a:pPr>
                          <a:r>
                            <a:rPr lang="es-ES" sz="1600" dirty="0" smtClean="0"/>
                            <a:t>La longitud de onda del sonido en el líquido.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=0,68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=0,002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=3,6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492105"/>
                  </p:ext>
                </p:extLst>
              </p:nvPr>
            </p:nvGraphicFramePr>
            <p:xfrm>
              <a:off x="508000" y="1206500"/>
              <a:ext cx="8178801" cy="21336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/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5000" t="-18919" r="-78" b="-47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</a:t>
            </a:r>
            <a:r>
              <a:rPr lang="es-ES" sz="1600" b="1" dirty="0" smtClean="0">
                <a:solidFill>
                  <a:schemeClr val="bg1"/>
                </a:solidFill>
              </a:rPr>
              <a:t>. Intensidad del sonido y sensación sonora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376866" y="1096732"/>
            <a:ext cx="503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_tradnl" dirty="0" smtClean="0">
                <a:sym typeface="Wingdings"/>
              </a:rPr>
              <a:t>	</a:t>
            </a:r>
            <a:r>
              <a:rPr lang="es-ES_tradnl" dirty="0" smtClean="0"/>
              <a:t>La intensidad de una onda viene dada por:</a:t>
            </a:r>
            <a:endParaRPr lang="es-ES" dirty="0"/>
          </a:p>
        </p:txBody>
      </p:sp>
      <p:sp>
        <p:nvSpPr>
          <p:cNvPr id="12" name="10 CuadroTexto"/>
          <p:cNvSpPr txBox="1"/>
          <p:nvPr/>
        </p:nvSpPr>
        <p:spPr>
          <a:xfrm>
            <a:off x="395130" y="2200012"/>
            <a:ext cx="834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/>
            <a:r>
              <a:rPr lang="es-ES_tradnl" dirty="0" smtClean="0">
                <a:sym typeface="Wingdings"/>
              </a:rPr>
              <a:t>	</a:t>
            </a:r>
            <a:r>
              <a:rPr lang="es-ES_tradnl" dirty="0" smtClean="0"/>
              <a:t>Si el medio es isótropo, el frente de onda es esférico y por tanto, como obtuvimos en el tema anterior: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44689" y="3665681"/>
            <a:ext cx="8352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buFont typeface="Wingdings"/>
              <a:buChar char="F"/>
            </a:pPr>
            <a:r>
              <a:rPr lang="es-ES_tradnl" dirty="0" smtClean="0"/>
              <a:t>La intensidad es proporcional al cuadrado de la amplitud y al cuadrado de la frecuencia.</a:t>
            </a:r>
          </a:p>
          <a:p>
            <a:pPr marL="355600" indent="-355600" algn="just">
              <a:buFont typeface="Wingdings"/>
              <a:buChar char="F"/>
            </a:pPr>
            <a:endParaRPr lang="es-ES_tradnl" dirty="0"/>
          </a:p>
          <a:p>
            <a:pPr marL="355600" indent="-355600" algn="just">
              <a:buFont typeface="Wingdings"/>
              <a:buChar char="F"/>
            </a:pPr>
            <a:r>
              <a:rPr lang="es-ES_tradnl" dirty="0"/>
              <a:t>La intensidad disminuye al alejarse del foco conforme 1/r</a:t>
            </a:r>
            <a:r>
              <a:rPr lang="es-ES_tradnl" baseline="30000" dirty="0"/>
              <a:t>2</a:t>
            </a:r>
            <a:r>
              <a:rPr lang="es-ES_tradnl" dirty="0"/>
              <a:t>, debido a que la amplitud es inversamente proporcional a la distancia al foco</a:t>
            </a:r>
            <a:r>
              <a:rPr lang="es-ES_tradnl" dirty="0" smtClean="0"/>
              <a:t>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5 CuadroTexto"/>
              <p:cNvSpPr txBox="1"/>
              <p:nvPr/>
            </p:nvSpPr>
            <p:spPr>
              <a:xfrm>
                <a:off x="4109113" y="1529117"/>
                <a:ext cx="864467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𝐼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𝑆𝑡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13" y="1529117"/>
                <a:ext cx="864467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7 CuadroTexto"/>
              <p:cNvSpPr txBox="1"/>
              <p:nvPr/>
            </p:nvSpPr>
            <p:spPr>
              <a:xfrm>
                <a:off x="3961262" y="2886311"/>
                <a:ext cx="130837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𝐼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62" y="2886311"/>
                <a:ext cx="1308371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49 CuadroTexto"/>
          <p:cNvSpPr txBox="1"/>
          <p:nvPr/>
        </p:nvSpPr>
        <p:spPr>
          <a:xfrm>
            <a:off x="889607" y="5244609"/>
            <a:ext cx="785291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ym typeface="Wingdings"/>
              </a:rPr>
              <a:t>El sonido se puede interpretar también como variación de la presión. Se puede demostrar que</a:t>
            </a:r>
            <a:r>
              <a:rPr lang="es-ES" dirty="0" smtClean="0">
                <a:sym typeface="Wingdings"/>
              </a:rPr>
              <a:t>:</a:t>
            </a:r>
          </a:p>
          <a:p>
            <a:pPr algn="just"/>
            <a:endParaRPr lang="es-ES" dirty="0">
              <a:sym typeface="Wingdings"/>
            </a:endParaRPr>
          </a:p>
          <a:p>
            <a:pPr algn="just"/>
            <a:endParaRPr lang="es-ES" dirty="0"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4071317" y="5775407"/>
                <a:ext cx="1035476" cy="659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𝐼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s-ES" b="0" i="1" smtClean="0">
                              <a:latin typeface="Cambria Math"/>
                            </a:rPr>
                            <m:t>2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17" y="5775407"/>
                <a:ext cx="1035476" cy="659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9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nito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Words>3945</Words>
  <Application>Microsoft Office PowerPoint</Application>
  <PresentationFormat>Presentación en pantalla (4:3)</PresentationFormat>
  <Paragraphs>431</Paragraphs>
  <Slides>37</Slides>
  <Notes>0</Notes>
  <HiddenSlides>0</HiddenSlides>
  <MMClips>14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Arial</vt:lpstr>
      <vt:lpstr>Calibri</vt:lpstr>
      <vt:lpstr>Cambria Math</vt:lpstr>
      <vt:lpstr>FontAwesome</vt:lpstr>
      <vt:lpstr>Nunito Sans</vt:lpstr>
      <vt:lpstr>Segoe UI</vt:lpstr>
      <vt:lpstr>Segoe UI Emoji</vt:lpstr>
      <vt:lpstr>Symbol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Artacho Cañadas</dc:creator>
  <cp:lastModifiedBy>Rafael Artacho Cañadas</cp:lastModifiedBy>
  <cp:revision>428</cp:revision>
  <dcterms:created xsi:type="dcterms:W3CDTF">2017-11-25T07:07:06Z</dcterms:created>
  <dcterms:modified xsi:type="dcterms:W3CDTF">2025-07-24T07:34:32Z</dcterms:modified>
</cp:coreProperties>
</file>