
<file path=[Content_Types].xml><?xml version="1.0" encoding="utf-8"?>
<Types xmlns="http://schemas.openxmlformats.org/package/2006/content-types">
  <Default Extension="png" ContentType="image/png"/>
  <Default Extension="webm" ContentType="video/webm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hart40.xml" ContentType="application/vnd.openxmlformats-officedocument.drawingml.chart+xml"/>
  <Override PartName="/ppt/charts/chart50.xml" ContentType="application/vnd.openxmlformats-officedocument.drawingml.chart+xml"/>
  <Override PartName="/ppt/charts/chart60.xml" ContentType="application/vnd.openxmlformats-officedocument.drawingml.chart+xml"/>
  <Override PartName="/ppt/charts/chart70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6" r:id="rId2"/>
    <p:sldId id="284" r:id="rId3"/>
    <p:sldId id="326" r:id="rId4"/>
    <p:sldId id="578" r:id="rId5"/>
    <p:sldId id="579" r:id="rId6"/>
    <p:sldId id="580" r:id="rId7"/>
    <p:sldId id="581" r:id="rId8"/>
    <p:sldId id="582" r:id="rId9"/>
    <p:sldId id="583" r:id="rId10"/>
    <p:sldId id="584" r:id="rId11"/>
    <p:sldId id="585" r:id="rId12"/>
    <p:sldId id="586" r:id="rId13"/>
    <p:sldId id="549" r:id="rId14"/>
    <p:sldId id="588" r:id="rId15"/>
    <p:sldId id="589" r:id="rId16"/>
    <p:sldId id="590" r:id="rId17"/>
    <p:sldId id="591" r:id="rId18"/>
    <p:sldId id="592" r:id="rId19"/>
    <p:sldId id="593" r:id="rId20"/>
    <p:sldId id="594" r:id="rId21"/>
    <p:sldId id="595" r:id="rId22"/>
    <p:sldId id="596" r:id="rId23"/>
    <p:sldId id="597" r:id="rId24"/>
    <p:sldId id="598" r:id="rId25"/>
    <p:sldId id="599" r:id="rId26"/>
    <p:sldId id="324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76" autoAdjust="0"/>
    <p:restoredTop sz="94660"/>
  </p:normalViewPr>
  <p:slideViewPr>
    <p:cSldViewPr snapToGrid="0">
      <p:cViewPr varScale="1">
        <p:scale>
          <a:sx n="75" d="100"/>
          <a:sy n="75" d="100"/>
        </p:scale>
        <p:origin x="92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0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0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0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.xlsx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1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Gr&#225;fico%20en%20Microsoft%20Office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1"/>
        <c:ser>
          <c:idx val="0"/>
          <c:order val="0"/>
          <c:spPr>
            <a:ln>
              <a:solidFill>
                <a:srgbClr val="1C47D2"/>
              </a:solidFill>
            </a:ln>
          </c:spPr>
          <c:marker>
            <c:symbol val="none"/>
          </c:marker>
          <c:cat>
            <c:numRef>
              <c:f>Hoja1!$A$1:$A$101</c:f>
              <c:numCache>
                <c:formatCode>General</c:formatCode>
                <c:ptCount val="101"/>
                <c:pt idx="0">
                  <c:v>0</c:v>
                </c:pt>
                <c:pt idx="1">
                  <c:v>1.0000000000000039E-3</c:v>
                </c:pt>
                <c:pt idx="2">
                  <c:v>2.0000000000000052E-3</c:v>
                </c:pt>
                <c:pt idx="3">
                  <c:v>3.0000000000000079E-3</c:v>
                </c:pt>
                <c:pt idx="4">
                  <c:v>4.0000000000000114E-3</c:v>
                </c:pt>
                <c:pt idx="5">
                  <c:v>5.0000000000000114E-3</c:v>
                </c:pt>
                <c:pt idx="6">
                  <c:v>6.0000000000000114E-3</c:v>
                </c:pt>
                <c:pt idx="7">
                  <c:v>7.0000000000000114E-3</c:v>
                </c:pt>
                <c:pt idx="8">
                  <c:v>8.0000000000000227E-3</c:v>
                </c:pt>
                <c:pt idx="9">
                  <c:v>9.0000000000000028E-3</c:v>
                </c:pt>
                <c:pt idx="10">
                  <c:v>1.0000000000000005E-2</c:v>
                </c:pt>
                <c:pt idx="11">
                  <c:v>1.1000000000000048E-2</c:v>
                </c:pt>
                <c:pt idx="12">
                  <c:v>1.2000000000000005E-2</c:v>
                </c:pt>
                <c:pt idx="13">
                  <c:v>1.3000000000000041E-2</c:v>
                </c:pt>
                <c:pt idx="14">
                  <c:v>1.4000000000000005E-2</c:v>
                </c:pt>
                <c:pt idx="15">
                  <c:v>1.5000000000000025E-2</c:v>
                </c:pt>
                <c:pt idx="16">
                  <c:v>1.6000000000000021E-2</c:v>
                </c:pt>
                <c:pt idx="17">
                  <c:v>1.7000000000000022E-2</c:v>
                </c:pt>
                <c:pt idx="18">
                  <c:v>1.8000000000000023E-2</c:v>
                </c:pt>
                <c:pt idx="19">
                  <c:v>1.9000000000000072E-2</c:v>
                </c:pt>
                <c:pt idx="20">
                  <c:v>2.0000000000000011E-2</c:v>
                </c:pt>
                <c:pt idx="21">
                  <c:v>2.1000000000000012E-2</c:v>
                </c:pt>
                <c:pt idx="22">
                  <c:v>2.2000000000000016E-2</c:v>
                </c:pt>
                <c:pt idx="23">
                  <c:v>2.3000000000000013E-2</c:v>
                </c:pt>
                <c:pt idx="24">
                  <c:v>2.4000000000000014E-2</c:v>
                </c:pt>
                <c:pt idx="25">
                  <c:v>2.5000000000000015E-2</c:v>
                </c:pt>
                <c:pt idx="26">
                  <c:v>2.6000000000000016E-2</c:v>
                </c:pt>
                <c:pt idx="27">
                  <c:v>2.7000000000000104E-2</c:v>
                </c:pt>
                <c:pt idx="28">
                  <c:v>2.8000000000000018E-2</c:v>
                </c:pt>
                <c:pt idx="29">
                  <c:v>2.9000000000000019E-2</c:v>
                </c:pt>
                <c:pt idx="30">
                  <c:v>3.0000000000000051E-2</c:v>
                </c:pt>
                <c:pt idx="31">
                  <c:v>3.1000000000000052E-2</c:v>
                </c:pt>
                <c:pt idx="32">
                  <c:v>3.2000000000000042E-2</c:v>
                </c:pt>
                <c:pt idx="33">
                  <c:v>3.3000000000000022E-2</c:v>
                </c:pt>
                <c:pt idx="34">
                  <c:v>3.4000000000000044E-2</c:v>
                </c:pt>
                <c:pt idx="35">
                  <c:v>3.5000000000000045E-2</c:v>
                </c:pt>
                <c:pt idx="36">
                  <c:v>3.6000000000000046E-2</c:v>
                </c:pt>
                <c:pt idx="37">
                  <c:v>3.7000000000000158E-2</c:v>
                </c:pt>
                <c:pt idx="38">
                  <c:v>3.8000000000000041E-2</c:v>
                </c:pt>
                <c:pt idx="39">
                  <c:v>3.9000000000000042E-2</c:v>
                </c:pt>
                <c:pt idx="40">
                  <c:v>4.0000000000000029E-2</c:v>
                </c:pt>
                <c:pt idx="41">
                  <c:v>4.1000000000000029E-2</c:v>
                </c:pt>
                <c:pt idx="42">
                  <c:v>4.200000000000003E-2</c:v>
                </c:pt>
                <c:pt idx="43">
                  <c:v>4.3000000000000031E-2</c:v>
                </c:pt>
                <c:pt idx="44">
                  <c:v>4.4000000000000032E-2</c:v>
                </c:pt>
                <c:pt idx="45">
                  <c:v>4.5000000000000033E-2</c:v>
                </c:pt>
                <c:pt idx="46">
                  <c:v>4.6000000000000027E-2</c:v>
                </c:pt>
                <c:pt idx="47">
                  <c:v>4.7000000000000104E-2</c:v>
                </c:pt>
                <c:pt idx="48">
                  <c:v>4.8000000000000036E-2</c:v>
                </c:pt>
                <c:pt idx="49">
                  <c:v>4.9000000000000113E-2</c:v>
                </c:pt>
                <c:pt idx="50">
                  <c:v>5.0000000000000093E-2</c:v>
                </c:pt>
                <c:pt idx="51">
                  <c:v>5.1000000000000038E-2</c:v>
                </c:pt>
                <c:pt idx="52">
                  <c:v>5.2000000000000123E-2</c:v>
                </c:pt>
                <c:pt idx="53">
                  <c:v>5.3000000000000054E-2</c:v>
                </c:pt>
                <c:pt idx="54">
                  <c:v>5.4000000000000124E-2</c:v>
                </c:pt>
                <c:pt idx="55">
                  <c:v>5.5000000000000084E-2</c:v>
                </c:pt>
                <c:pt idx="56">
                  <c:v>5.6000000000000064E-2</c:v>
                </c:pt>
                <c:pt idx="57">
                  <c:v>5.7000000000000113E-2</c:v>
                </c:pt>
                <c:pt idx="58">
                  <c:v>5.8000000000000072E-2</c:v>
                </c:pt>
                <c:pt idx="59">
                  <c:v>5.9000000000000226E-2</c:v>
                </c:pt>
                <c:pt idx="60">
                  <c:v>6.0000000000000102E-2</c:v>
                </c:pt>
                <c:pt idx="61">
                  <c:v>6.1000000000000054E-2</c:v>
                </c:pt>
                <c:pt idx="62">
                  <c:v>6.2000000000000104E-2</c:v>
                </c:pt>
                <c:pt idx="63">
                  <c:v>6.300000000000007E-2</c:v>
                </c:pt>
                <c:pt idx="64">
                  <c:v>6.4000000000000112E-2</c:v>
                </c:pt>
                <c:pt idx="65">
                  <c:v>6.5000000000000072E-2</c:v>
                </c:pt>
                <c:pt idx="66">
                  <c:v>6.6000000000000072E-2</c:v>
                </c:pt>
                <c:pt idx="67">
                  <c:v>6.7000000000000073E-2</c:v>
                </c:pt>
                <c:pt idx="68">
                  <c:v>6.8000000000000074E-2</c:v>
                </c:pt>
                <c:pt idx="69">
                  <c:v>6.9000000000000103E-2</c:v>
                </c:pt>
                <c:pt idx="70">
                  <c:v>7.000000000000009E-2</c:v>
                </c:pt>
                <c:pt idx="71">
                  <c:v>7.1000000000000063E-2</c:v>
                </c:pt>
                <c:pt idx="72">
                  <c:v>7.2000000000000092E-2</c:v>
                </c:pt>
                <c:pt idx="73">
                  <c:v>7.3000000000000093E-2</c:v>
                </c:pt>
                <c:pt idx="74">
                  <c:v>7.4000000000000121E-2</c:v>
                </c:pt>
                <c:pt idx="75">
                  <c:v>7.5000000000000094E-2</c:v>
                </c:pt>
                <c:pt idx="76">
                  <c:v>7.6000000000000054E-2</c:v>
                </c:pt>
                <c:pt idx="77">
                  <c:v>7.700000000000011E-2</c:v>
                </c:pt>
                <c:pt idx="78">
                  <c:v>7.8000000000000083E-2</c:v>
                </c:pt>
                <c:pt idx="79">
                  <c:v>7.9000000000000292E-2</c:v>
                </c:pt>
                <c:pt idx="80">
                  <c:v>8.0000000000000057E-2</c:v>
                </c:pt>
                <c:pt idx="81">
                  <c:v>8.1000000000000058E-2</c:v>
                </c:pt>
                <c:pt idx="82">
                  <c:v>8.2000000000000073E-2</c:v>
                </c:pt>
                <c:pt idx="83">
                  <c:v>8.3000000000000226E-2</c:v>
                </c:pt>
                <c:pt idx="84">
                  <c:v>8.4000000000000061E-2</c:v>
                </c:pt>
                <c:pt idx="85">
                  <c:v>8.5000000000000062E-2</c:v>
                </c:pt>
                <c:pt idx="86">
                  <c:v>8.6000000000000063E-2</c:v>
                </c:pt>
                <c:pt idx="87">
                  <c:v>8.700000000000005E-2</c:v>
                </c:pt>
                <c:pt idx="88">
                  <c:v>8.8000000000000064E-2</c:v>
                </c:pt>
                <c:pt idx="89">
                  <c:v>8.9000000000000065E-2</c:v>
                </c:pt>
                <c:pt idx="90">
                  <c:v>9.0000000000000066E-2</c:v>
                </c:pt>
                <c:pt idx="91">
                  <c:v>9.1000000000000053E-2</c:v>
                </c:pt>
                <c:pt idx="92">
                  <c:v>9.2000000000000054E-2</c:v>
                </c:pt>
                <c:pt idx="93">
                  <c:v>9.3000000000000208E-2</c:v>
                </c:pt>
                <c:pt idx="94">
                  <c:v>9.4000000000000097E-2</c:v>
                </c:pt>
                <c:pt idx="95">
                  <c:v>9.5000000000000098E-2</c:v>
                </c:pt>
                <c:pt idx="96">
                  <c:v>9.6000000000000071E-2</c:v>
                </c:pt>
                <c:pt idx="97">
                  <c:v>9.7000000000000072E-2</c:v>
                </c:pt>
                <c:pt idx="98">
                  <c:v>9.8000000000000226E-2</c:v>
                </c:pt>
                <c:pt idx="99">
                  <c:v>9.9000000000000227E-2</c:v>
                </c:pt>
                <c:pt idx="100">
                  <c:v>0.10000000000000007</c:v>
                </c:pt>
              </c:numCache>
            </c:numRef>
          </c:cat>
          <c:val>
            <c:numRef>
              <c:f>Hoja1!$C$1:$C$101</c:f>
              <c:numCache>
                <c:formatCode>General</c:formatCode>
                <c:ptCount val="101"/>
                <c:pt idx="0">
                  <c:v>0</c:v>
                </c:pt>
                <c:pt idx="1">
                  <c:v>6.2790519529313789E-4</c:v>
                </c:pt>
                <c:pt idx="2">
                  <c:v>1.2533323356430461E-3</c:v>
                </c:pt>
                <c:pt idx="3">
                  <c:v>1.8738131458572527E-3</c:v>
                </c:pt>
                <c:pt idx="4">
                  <c:v>2.486898871648548E-3</c:v>
                </c:pt>
                <c:pt idx="5">
                  <c:v>3.0901699437494812E-3</c:v>
                </c:pt>
                <c:pt idx="6">
                  <c:v>3.6812455268467811E-3</c:v>
                </c:pt>
                <c:pt idx="7">
                  <c:v>4.2577929156507434E-3</c:v>
                </c:pt>
                <c:pt idx="8">
                  <c:v>4.8175367410171486E-3</c:v>
                </c:pt>
                <c:pt idx="9">
                  <c:v>5.3582679497899714E-3</c:v>
                </c:pt>
                <c:pt idx="10">
                  <c:v>5.8778525229247324E-3</c:v>
                </c:pt>
                <c:pt idx="11">
                  <c:v>6.3742398974868993E-3</c:v>
                </c:pt>
                <c:pt idx="12">
                  <c:v>6.8454710592868884E-3</c:v>
                </c:pt>
                <c:pt idx="13">
                  <c:v>7.2896862742141532E-3</c:v>
                </c:pt>
                <c:pt idx="14">
                  <c:v>7.7051324277578994E-3</c:v>
                </c:pt>
                <c:pt idx="15">
                  <c:v>8.0901699437494774E-3</c:v>
                </c:pt>
                <c:pt idx="16">
                  <c:v>8.443279255020154E-3</c:v>
                </c:pt>
                <c:pt idx="17">
                  <c:v>8.7630668004386857E-3</c:v>
                </c:pt>
                <c:pt idx="18">
                  <c:v>9.0482705246601909E-3</c:v>
                </c:pt>
                <c:pt idx="19">
                  <c:v>9.2977648588825207E-3</c:v>
                </c:pt>
                <c:pt idx="20">
                  <c:v>9.510565162951538E-3</c:v>
                </c:pt>
                <c:pt idx="21">
                  <c:v>9.6858316112863677E-3</c:v>
                </c:pt>
                <c:pt idx="22">
                  <c:v>9.8228725072869484E-3</c:v>
                </c:pt>
                <c:pt idx="23">
                  <c:v>9.9211470131448046E-3</c:v>
                </c:pt>
                <c:pt idx="24">
                  <c:v>9.9802672842827268E-3</c:v>
                </c:pt>
                <c:pt idx="25">
                  <c:v>1.0000000000000005E-2</c:v>
                </c:pt>
                <c:pt idx="26">
                  <c:v>9.9802672842827268E-3</c:v>
                </c:pt>
                <c:pt idx="27">
                  <c:v>9.9211470131448046E-3</c:v>
                </c:pt>
                <c:pt idx="28">
                  <c:v>9.8228725072869432E-3</c:v>
                </c:pt>
                <c:pt idx="29">
                  <c:v>9.6858316112863607E-3</c:v>
                </c:pt>
                <c:pt idx="30">
                  <c:v>9.5105651629515311E-3</c:v>
                </c:pt>
                <c:pt idx="31">
                  <c:v>9.2977648588825207E-3</c:v>
                </c:pt>
                <c:pt idx="32">
                  <c:v>9.0482705246601684E-3</c:v>
                </c:pt>
                <c:pt idx="33">
                  <c:v>8.7630668004386753E-3</c:v>
                </c:pt>
                <c:pt idx="34">
                  <c:v>8.4432792550201505E-3</c:v>
                </c:pt>
                <c:pt idx="35">
                  <c:v>8.0901699437494704E-3</c:v>
                </c:pt>
                <c:pt idx="36">
                  <c:v>7.7051324277578924E-3</c:v>
                </c:pt>
                <c:pt idx="37">
                  <c:v>7.2896862742141419E-3</c:v>
                </c:pt>
                <c:pt idx="38">
                  <c:v>6.8454710592868824E-3</c:v>
                </c:pt>
                <c:pt idx="39">
                  <c:v>6.3742398974868924E-3</c:v>
                </c:pt>
                <c:pt idx="40">
                  <c:v>5.8778525229247194E-3</c:v>
                </c:pt>
                <c:pt idx="41">
                  <c:v>5.3582679497899514E-3</c:v>
                </c:pt>
                <c:pt idx="42">
                  <c:v>4.8175367410171364E-3</c:v>
                </c:pt>
                <c:pt idx="43">
                  <c:v>4.2577929156507113E-3</c:v>
                </c:pt>
                <c:pt idx="44">
                  <c:v>3.6812455268467612E-3</c:v>
                </c:pt>
                <c:pt idx="45">
                  <c:v>3.0901699437494612E-3</c:v>
                </c:pt>
                <c:pt idx="46">
                  <c:v>2.4868988716485272E-3</c:v>
                </c:pt>
                <c:pt idx="47">
                  <c:v>1.8738131458572299E-3</c:v>
                </c:pt>
                <c:pt idx="48">
                  <c:v>1.2533323356430275E-3</c:v>
                </c:pt>
                <c:pt idx="49">
                  <c:v>6.2790519529311816E-4</c:v>
                </c:pt>
                <c:pt idx="50">
                  <c:v>-2.0979312037594942E-17</c:v>
                </c:pt>
                <c:pt idx="51">
                  <c:v>-6.2790519529315925E-4</c:v>
                </c:pt>
                <c:pt idx="52">
                  <c:v>-1.2533323356430661E-3</c:v>
                </c:pt>
                <c:pt idx="53">
                  <c:v>-1.8738131458572746E-3</c:v>
                </c:pt>
                <c:pt idx="54">
                  <c:v>-2.4868988716485714E-3</c:v>
                </c:pt>
                <c:pt idx="55">
                  <c:v>-3.0901699437495002E-3</c:v>
                </c:pt>
                <c:pt idx="56">
                  <c:v>-3.6812455268468041E-3</c:v>
                </c:pt>
                <c:pt idx="57">
                  <c:v>-4.2577929156507712E-3</c:v>
                </c:pt>
                <c:pt idx="58">
                  <c:v>-4.8175367410171772E-3</c:v>
                </c:pt>
                <c:pt idx="59">
                  <c:v>-5.3582679497899913E-3</c:v>
                </c:pt>
                <c:pt idx="60">
                  <c:v>-5.8778525229247584E-3</c:v>
                </c:pt>
                <c:pt idx="61">
                  <c:v>-6.3742398974869184E-3</c:v>
                </c:pt>
                <c:pt idx="62">
                  <c:v>-6.8454710592869067E-3</c:v>
                </c:pt>
                <c:pt idx="63">
                  <c:v>-7.2896862742141662E-3</c:v>
                </c:pt>
                <c:pt idx="64">
                  <c:v>-7.7051324277579124E-3</c:v>
                </c:pt>
                <c:pt idx="65">
                  <c:v>-8.0901699437494895E-3</c:v>
                </c:pt>
                <c:pt idx="66">
                  <c:v>-8.4432792550201696E-3</c:v>
                </c:pt>
                <c:pt idx="67">
                  <c:v>-8.7630668004386892E-3</c:v>
                </c:pt>
                <c:pt idx="68">
                  <c:v>-9.0482705246602031E-3</c:v>
                </c:pt>
                <c:pt idx="69">
                  <c:v>-9.2977648588825242E-3</c:v>
                </c:pt>
                <c:pt idx="70">
                  <c:v>-9.5105651629515432E-3</c:v>
                </c:pt>
                <c:pt idx="71">
                  <c:v>-9.6858316112863711E-3</c:v>
                </c:pt>
                <c:pt idx="72">
                  <c:v>-9.8228725072869571E-3</c:v>
                </c:pt>
                <c:pt idx="73">
                  <c:v>-9.9211470131448046E-3</c:v>
                </c:pt>
                <c:pt idx="74">
                  <c:v>-9.9802672842827268E-3</c:v>
                </c:pt>
                <c:pt idx="75">
                  <c:v>-1.0000000000000005E-2</c:v>
                </c:pt>
                <c:pt idx="76">
                  <c:v>-9.9802672842827268E-3</c:v>
                </c:pt>
                <c:pt idx="77">
                  <c:v>-9.9211470131448046E-3</c:v>
                </c:pt>
                <c:pt idx="78">
                  <c:v>-9.8228725072869311E-3</c:v>
                </c:pt>
                <c:pt idx="79">
                  <c:v>-9.6858316112863538E-3</c:v>
                </c:pt>
                <c:pt idx="80">
                  <c:v>-9.5105651629515259E-3</c:v>
                </c:pt>
                <c:pt idx="81">
                  <c:v>-9.2977648588825068E-3</c:v>
                </c:pt>
                <c:pt idx="82">
                  <c:v>-9.0482705246601684E-3</c:v>
                </c:pt>
                <c:pt idx="83">
                  <c:v>-8.7630668004386267E-3</c:v>
                </c:pt>
                <c:pt idx="84">
                  <c:v>-8.4432792550201367E-3</c:v>
                </c:pt>
                <c:pt idx="85">
                  <c:v>-8.0901699437494548E-3</c:v>
                </c:pt>
                <c:pt idx="86">
                  <c:v>-7.7051324277578881E-3</c:v>
                </c:pt>
                <c:pt idx="87">
                  <c:v>-7.2896862742141202E-3</c:v>
                </c:pt>
                <c:pt idx="88">
                  <c:v>-6.8454710592868572E-3</c:v>
                </c:pt>
                <c:pt idx="89">
                  <c:v>-6.3742398974868724E-3</c:v>
                </c:pt>
                <c:pt idx="90">
                  <c:v>-5.8778525229247133E-3</c:v>
                </c:pt>
                <c:pt idx="91">
                  <c:v>-5.3582679497899332E-3</c:v>
                </c:pt>
                <c:pt idx="92">
                  <c:v>-4.8175367410171147E-3</c:v>
                </c:pt>
                <c:pt idx="93">
                  <c:v>-4.2577929156507079E-3</c:v>
                </c:pt>
                <c:pt idx="94">
                  <c:v>-3.6812455268467412E-3</c:v>
                </c:pt>
                <c:pt idx="95">
                  <c:v>-3.0901699437494439E-3</c:v>
                </c:pt>
                <c:pt idx="96">
                  <c:v>-2.4868988716485112E-3</c:v>
                </c:pt>
                <c:pt idx="97">
                  <c:v>-1.8738131458572093E-3</c:v>
                </c:pt>
                <c:pt idx="98">
                  <c:v>-1.2533323356430041E-3</c:v>
                </c:pt>
                <c:pt idx="99">
                  <c:v>-6.2790519529309149E-4</c:v>
                </c:pt>
                <c:pt idx="100">
                  <c:v>4.1958624075189613E-17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ABD1-4706-A443-BD5EE8EF5E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615739136"/>
        <c:axId val="-1615734240"/>
      </c:lineChart>
      <c:catAx>
        <c:axId val="-1615739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crossAx val="-1615734240"/>
        <c:crosses val="autoZero"/>
        <c:auto val="1"/>
        <c:lblAlgn val="ctr"/>
        <c:lblOffset val="100"/>
        <c:tickLblSkip val="20"/>
        <c:noMultiLvlLbl val="1"/>
      </c:catAx>
      <c:valAx>
        <c:axId val="-161573424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one"/>
        <c:crossAx val="-1615739136"/>
        <c:crosses val="autoZero"/>
        <c:crossBetween val="between"/>
      </c:valAx>
    </c:plotArea>
    <c:plotVisOnly val="1"/>
    <c:dispBlanksAs val="zero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1"/>
        <c:ser>
          <c:idx val="0"/>
          <c:order val="0"/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Hoja1!$A$1:$A$101</c:f>
              <c:numCache>
                <c:formatCode>General</c:formatCode>
                <c:ptCount val="101"/>
                <c:pt idx="0">
                  <c:v>0</c:v>
                </c:pt>
                <c:pt idx="1">
                  <c:v>1.0000000000000039E-3</c:v>
                </c:pt>
                <c:pt idx="2">
                  <c:v>2.0000000000000052E-3</c:v>
                </c:pt>
                <c:pt idx="3">
                  <c:v>3.0000000000000079E-3</c:v>
                </c:pt>
                <c:pt idx="4">
                  <c:v>4.0000000000000114E-3</c:v>
                </c:pt>
                <c:pt idx="5">
                  <c:v>5.0000000000000114E-3</c:v>
                </c:pt>
                <c:pt idx="6">
                  <c:v>6.0000000000000114E-3</c:v>
                </c:pt>
                <c:pt idx="7">
                  <c:v>7.0000000000000114E-3</c:v>
                </c:pt>
                <c:pt idx="8">
                  <c:v>8.0000000000000227E-3</c:v>
                </c:pt>
                <c:pt idx="9">
                  <c:v>9.0000000000000028E-3</c:v>
                </c:pt>
                <c:pt idx="10">
                  <c:v>1.0000000000000005E-2</c:v>
                </c:pt>
                <c:pt idx="11">
                  <c:v>1.1000000000000048E-2</c:v>
                </c:pt>
                <c:pt idx="12">
                  <c:v>1.2000000000000005E-2</c:v>
                </c:pt>
                <c:pt idx="13">
                  <c:v>1.3000000000000041E-2</c:v>
                </c:pt>
                <c:pt idx="14">
                  <c:v>1.4000000000000005E-2</c:v>
                </c:pt>
                <c:pt idx="15">
                  <c:v>1.5000000000000025E-2</c:v>
                </c:pt>
                <c:pt idx="16">
                  <c:v>1.6000000000000021E-2</c:v>
                </c:pt>
                <c:pt idx="17">
                  <c:v>1.7000000000000022E-2</c:v>
                </c:pt>
                <c:pt idx="18">
                  <c:v>1.8000000000000023E-2</c:v>
                </c:pt>
                <c:pt idx="19">
                  <c:v>1.9000000000000072E-2</c:v>
                </c:pt>
                <c:pt idx="20">
                  <c:v>2.0000000000000011E-2</c:v>
                </c:pt>
                <c:pt idx="21">
                  <c:v>2.1000000000000012E-2</c:v>
                </c:pt>
                <c:pt idx="22">
                  <c:v>2.2000000000000016E-2</c:v>
                </c:pt>
                <c:pt idx="23">
                  <c:v>2.3000000000000013E-2</c:v>
                </c:pt>
                <c:pt idx="24">
                  <c:v>2.4000000000000014E-2</c:v>
                </c:pt>
                <c:pt idx="25">
                  <c:v>2.5000000000000015E-2</c:v>
                </c:pt>
                <c:pt idx="26">
                  <c:v>2.6000000000000016E-2</c:v>
                </c:pt>
                <c:pt idx="27">
                  <c:v>2.7000000000000104E-2</c:v>
                </c:pt>
                <c:pt idx="28">
                  <c:v>2.8000000000000018E-2</c:v>
                </c:pt>
                <c:pt idx="29">
                  <c:v>2.9000000000000019E-2</c:v>
                </c:pt>
                <c:pt idx="30">
                  <c:v>3.0000000000000051E-2</c:v>
                </c:pt>
                <c:pt idx="31">
                  <c:v>3.1000000000000052E-2</c:v>
                </c:pt>
                <c:pt idx="32">
                  <c:v>3.2000000000000042E-2</c:v>
                </c:pt>
                <c:pt idx="33">
                  <c:v>3.3000000000000022E-2</c:v>
                </c:pt>
                <c:pt idx="34">
                  <c:v>3.4000000000000044E-2</c:v>
                </c:pt>
                <c:pt idx="35">
                  <c:v>3.5000000000000045E-2</c:v>
                </c:pt>
                <c:pt idx="36">
                  <c:v>3.6000000000000046E-2</c:v>
                </c:pt>
                <c:pt idx="37">
                  <c:v>3.7000000000000158E-2</c:v>
                </c:pt>
                <c:pt idx="38">
                  <c:v>3.8000000000000041E-2</c:v>
                </c:pt>
                <c:pt idx="39">
                  <c:v>3.9000000000000042E-2</c:v>
                </c:pt>
                <c:pt idx="40">
                  <c:v>4.0000000000000029E-2</c:v>
                </c:pt>
                <c:pt idx="41">
                  <c:v>4.1000000000000029E-2</c:v>
                </c:pt>
                <c:pt idx="42">
                  <c:v>4.200000000000003E-2</c:v>
                </c:pt>
                <c:pt idx="43">
                  <c:v>4.3000000000000031E-2</c:v>
                </c:pt>
                <c:pt idx="44">
                  <c:v>4.4000000000000032E-2</c:v>
                </c:pt>
                <c:pt idx="45">
                  <c:v>4.5000000000000033E-2</c:v>
                </c:pt>
                <c:pt idx="46">
                  <c:v>4.6000000000000027E-2</c:v>
                </c:pt>
                <c:pt idx="47">
                  <c:v>4.7000000000000104E-2</c:v>
                </c:pt>
                <c:pt idx="48">
                  <c:v>4.8000000000000036E-2</c:v>
                </c:pt>
                <c:pt idx="49">
                  <c:v>4.9000000000000113E-2</c:v>
                </c:pt>
                <c:pt idx="50">
                  <c:v>5.0000000000000093E-2</c:v>
                </c:pt>
                <c:pt idx="51">
                  <c:v>5.1000000000000038E-2</c:v>
                </c:pt>
                <c:pt idx="52">
                  <c:v>5.2000000000000123E-2</c:v>
                </c:pt>
                <c:pt idx="53">
                  <c:v>5.3000000000000054E-2</c:v>
                </c:pt>
                <c:pt idx="54">
                  <c:v>5.4000000000000124E-2</c:v>
                </c:pt>
                <c:pt idx="55">
                  <c:v>5.5000000000000084E-2</c:v>
                </c:pt>
                <c:pt idx="56">
                  <c:v>5.6000000000000064E-2</c:v>
                </c:pt>
                <c:pt idx="57">
                  <c:v>5.7000000000000113E-2</c:v>
                </c:pt>
                <c:pt idx="58">
                  <c:v>5.8000000000000072E-2</c:v>
                </c:pt>
                <c:pt idx="59">
                  <c:v>5.9000000000000226E-2</c:v>
                </c:pt>
                <c:pt idx="60">
                  <c:v>6.0000000000000102E-2</c:v>
                </c:pt>
                <c:pt idx="61">
                  <c:v>6.1000000000000054E-2</c:v>
                </c:pt>
                <c:pt idx="62">
                  <c:v>6.2000000000000104E-2</c:v>
                </c:pt>
                <c:pt idx="63">
                  <c:v>6.300000000000007E-2</c:v>
                </c:pt>
                <c:pt idx="64">
                  <c:v>6.4000000000000112E-2</c:v>
                </c:pt>
                <c:pt idx="65">
                  <c:v>6.5000000000000072E-2</c:v>
                </c:pt>
                <c:pt idx="66">
                  <c:v>6.6000000000000072E-2</c:v>
                </c:pt>
                <c:pt idx="67">
                  <c:v>6.7000000000000073E-2</c:v>
                </c:pt>
                <c:pt idx="68">
                  <c:v>6.8000000000000074E-2</c:v>
                </c:pt>
                <c:pt idx="69">
                  <c:v>6.9000000000000103E-2</c:v>
                </c:pt>
                <c:pt idx="70">
                  <c:v>7.000000000000009E-2</c:v>
                </c:pt>
                <c:pt idx="71">
                  <c:v>7.1000000000000063E-2</c:v>
                </c:pt>
                <c:pt idx="72">
                  <c:v>7.2000000000000092E-2</c:v>
                </c:pt>
                <c:pt idx="73">
                  <c:v>7.3000000000000093E-2</c:v>
                </c:pt>
                <c:pt idx="74">
                  <c:v>7.4000000000000121E-2</c:v>
                </c:pt>
                <c:pt idx="75">
                  <c:v>7.5000000000000094E-2</c:v>
                </c:pt>
                <c:pt idx="76">
                  <c:v>7.6000000000000054E-2</c:v>
                </c:pt>
                <c:pt idx="77">
                  <c:v>7.700000000000011E-2</c:v>
                </c:pt>
                <c:pt idx="78">
                  <c:v>7.8000000000000083E-2</c:v>
                </c:pt>
                <c:pt idx="79">
                  <c:v>7.9000000000000292E-2</c:v>
                </c:pt>
                <c:pt idx="80">
                  <c:v>8.0000000000000057E-2</c:v>
                </c:pt>
                <c:pt idx="81">
                  <c:v>8.1000000000000058E-2</c:v>
                </c:pt>
                <c:pt idx="82">
                  <c:v>8.2000000000000073E-2</c:v>
                </c:pt>
                <c:pt idx="83">
                  <c:v>8.3000000000000226E-2</c:v>
                </c:pt>
                <c:pt idx="84">
                  <c:v>8.4000000000000061E-2</c:v>
                </c:pt>
                <c:pt idx="85">
                  <c:v>8.5000000000000062E-2</c:v>
                </c:pt>
                <c:pt idx="86">
                  <c:v>8.6000000000000063E-2</c:v>
                </c:pt>
                <c:pt idx="87">
                  <c:v>8.700000000000005E-2</c:v>
                </c:pt>
                <c:pt idx="88">
                  <c:v>8.8000000000000064E-2</c:v>
                </c:pt>
                <c:pt idx="89">
                  <c:v>8.9000000000000065E-2</c:v>
                </c:pt>
                <c:pt idx="90">
                  <c:v>9.0000000000000066E-2</c:v>
                </c:pt>
                <c:pt idx="91">
                  <c:v>9.1000000000000053E-2</c:v>
                </c:pt>
                <c:pt idx="92">
                  <c:v>9.2000000000000054E-2</c:v>
                </c:pt>
                <c:pt idx="93">
                  <c:v>9.3000000000000208E-2</c:v>
                </c:pt>
                <c:pt idx="94">
                  <c:v>9.4000000000000097E-2</c:v>
                </c:pt>
                <c:pt idx="95">
                  <c:v>9.5000000000000098E-2</c:v>
                </c:pt>
                <c:pt idx="96">
                  <c:v>9.6000000000000071E-2</c:v>
                </c:pt>
                <c:pt idx="97">
                  <c:v>9.7000000000000072E-2</c:v>
                </c:pt>
                <c:pt idx="98">
                  <c:v>9.8000000000000226E-2</c:v>
                </c:pt>
                <c:pt idx="99">
                  <c:v>9.9000000000000227E-2</c:v>
                </c:pt>
                <c:pt idx="100">
                  <c:v>0.10000000000000007</c:v>
                </c:pt>
              </c:numCache>
            </c:numRef>
          </c:cat>
          <c:val>
            <c:numRef>
              <c:f>Hoja1!$D$1:$D$101</c:f>
              <c:numCache>
                <c:formatCode>General</c:formatCode>
                <c:ptCount val="101"/>
                <c:pt idx="0">
                  <c:v>0.62831853071795618</c:v>
                </c:pt>
                <c:pt idx="1">
                  <c:v>0.62707868762330621</c:v>
                </c:pt>
                <c:pt idx="2">
                  <c:v>0.62336405143360063</c:v>
                </c:pt>
                <c:pt idx="3">
                  <c:v>0.61718928212083479</c:v>
                </c:pt>
                <c:pt idx="4">
                  <c:v>0.60857874867849981</c:v>
                </c:pt>
                <c:pt idx="5">
                  <c:v>0.59756643294831058</c:v>
                </c:pt>
                <c:pt idx="6">
                  <c:v>0.58419579550941292</c:v>
                </c:pt>
                <c:pt idx="7">
                  <c:v>0.56851960415931069</c:v>
                </c:pt>
                <c:pt idx="8">
                  <c:v>0.55059972566349491</c:v>
                </c:pt>
                <c:pt idx="9">
                  <c:v>0.53050688159556758</c:v>
                </c:pt>
                <c:pt idx="10">
                  <c:v>0.50832036923152557</c:v>
                </c:pt>
                <c:pt idx="11">
                  <c:v>0.48412774859961388</c:v>
                </c:pt>
                <c:pt idx="12">
                  <c:v>0.45802449692090941</c:v>
                </c:pt>
                <c:pt idx="13">
                  <c:v>0.43011363180434575</c:v>
                </c:pt>
                <c:pt idx="14">
                  <c:v>0.40050530468327566</c:v>
                </c:pt>
                <c:pt idx="15">
                  <c:v>0.36931636609809287</c:v>
                </c:pt>
                <c:pt idx="16">
                  <c:v>0.33666990454051582</c:v>
                </c:pt>
                <c:pt idx="17">
                  <c:v>0.30269476067956891</c:v>
                </c:pt>
                <c:pt idx="18">
                  <c:v>0.26752501888629954</c:v>
                </c:pt>
                <c:pt idx="19">
                  <c:v>0.23129947806404241</c:v>
                </c:pt>
                <c:pt idx="20">
                  <c:v>0.19416110387254629</c:v>
                </c:pt>
                <c:pt idx="21">
                  <c:v>0.15625646450783706</c:v>
                </c:pt>
                <c:pt idx="22">
                  <c:v>0.11773515226450205</c:v>
                </c:pt>
                <c:pt idx="23">
                  <c:v>7.8749193163253836E-2</c:v>
                </c:pt>
                <c:pt idx="24">
                  <c:v>3.9452446973675011E-2</c:v>
                </c:pt>
                <c:pt idx="25">
                  <c:v>-5.1956978582641001E-16</c:v>
                </c:pt>
                <c:pt idx="26">
                  <c:v>-3.9452446973676045E-2</c:v>
                </c:pt>
                <c:pt idx="27">
                  <c:v>-7.8749193163254946E-2</c:v>
                </c:pt>
                <c:pt idx="28">
                  <c:v>-0.11773515226450321</c:v>
                </c:pt>
                <c:pt idx="29">
                  <c:v>-0.15625646450783826</c:v>
                </c:pt>
                <c:pt idx="30">
                  <c:v>-0.1941611038725474</c:v>
                </c:pt>
                <c:pt idx="31">
                  <c:v>-0.23129947806404341</c:v>
                </c:pt>
                <c:pt idx="32">
                  <c:v>-0.26752501888630059</c:v>
                </c:pt>
                <c:pt idx="33">
                  <c:v>-0.30269476067957002</c:v>
                </c:pt>
                <c:pt idx="34">
                  <c:v>-0.33666990454051682</c:v>
                </c:pt>
                <c:pt idx="35">
                  <c:v>-0.36931636609809365</c:v>
                </c:pt>
                <c:pt idx="36">
                  <c:v>-0.4005053046832765</c:v>
                </c:pt>
                <c:pt idx="37">
                  <c:v>-0.43011363180434647</c:v>
                </c:pt>
                <c:pt idx="38">
                  <c:v>-0.45802449692091013</c:v>
                </c:pt>
                <c:pt idx="39">
                  <c:v>-0.48412774859961438</c:v>
                </c:pt>
                <c:pt idx="40">
                  <c:v>-0.50832036923152657</c:v>
                </c:pt>
                <c:pt idx="41">
                  <c:v>-0.53050688159556858</c:v>
                </c:pt>
                <c:pt idx="42">
                  <c:v>-0.55059972566349547</c:v>
                </c:pt>
                <c:pt idx="43">
                  <c:v>-0.56851960415931113</c:v>
                </c:pt>
                <c:pt idx="44">
                  <c:v>-0.5841957955094137</c:v>
                </c:pt>
                <c:pt idx="45">
                  <c:v>-0.59756643294831158</c:v>
                </c:pt>
                <c:pt idx="46">
                  <c:v>-0.60857874867850004</c:v>
                </c:pt>
                <c:pt idx="47">
                  <c:v>-0.61718928212083501</c:v>
                </c:pt>
                <c:pt idx="48">
                  <c:v>-0.62336405143360063</c:v>
                </c:pt>
                <c:pt idx="49">
                  <c:v>-0.62707868762330621</c:v>
                </c:pt>
                <c:pt idx="50">
                  <c:v>-0.62831853071795618</c:v>
                </c:pt>
                <c:pt idx="51">
                  <c:v>-0.62707868762330621</c:v>
                </c:pt>
                <c:pt idx="52">
                  <c:v>-0.62336405143360063</c:v>
                </c:pt>
                <c:pt idx="53">
                  <c:v>-0.61718928212083468</c:v>
                </c:pt>
                <c:pt idx="54">
                  <c:v>-0.60857874867849926</c:v>
                </c:pt>
                <c:pt idx="55">
                  <c:v>-0.59756643294831058</c:v>
                </c:pt>
                <c:pt idx="56">
                  <c:v>-0.5841957955094127</c:v>
                </c:pt>
                <c:pt idx="57">
                  <c:v>-0.56851960415930991</c:v>
                </c:pt>
                <c:pt idx="58">
                  <c:v>-0.55059972566349413</c:v>
                </c:pt>
                <c:pt idx="59">
                  <c:v>-0.53050688159556658</c:v>
                </c:pt>
                <c:pt idx="60">
                  <c:v>-0.50832036923152457</c:v>
                </c:pt>
                <c:pt idx="61">
                  <c:v>-0.48412774859961288</c:v>
                </c:pt>
                <c:pt idx="62">
                  <c:v>-0.45802449692090841</c:v>
                </c:pt>
                <c:pt idx="63">
                  <c:v>-0.43011363180434475</c:v>
                </c:pt>
                <c:pt idx="64">
                  <c:v>-0.40050530468327444</c:v>
                </c:pt>
                <c:pt idx="65">
                  <c:v>-0.36931636609809176</c:v>
                </c:pt>
                <c:pt idx="66">
                  <c:v>-0.33666990454051482</c:v>
                </c:pt>
                <c:pt idx="67">
                  <c:v>-0.30269476067956774</c:v>
                </c:pt>
                <c:pt idx="68">
                  <c:v>-0.26752501888629843</c:v>
                </c:pt>
                <c:pt idx="69">
                  <c:v>-0.23129947806404094</c:v>
                </c:pt>
                <c:pt idx="70">
                  <c:v>-0.1941611038725452</c:v>
                </c:pt>
                <c:pt idx="71">
                  <c:v>-0.1562564645078357</c:v>
                </c:pt>
                <c:pt idx="72">
                  <c:v>-0.11773515226450094</c:v>
                </c:pt>
                <c:pt idx="73">
                  <c:v>-7.8749193163252379E-2</c:v>
                </c:pt>
                <c:pt idx="74">
                  <c:v>-3.9452446973673692E-2</c:v>
                </c:pt>
                <c:pt idx="75">
                  <c:v>2.1167683171606157E-15</c:v>
                </c:pt>
                <c:pt idx="76">
                  <c:v>3.9452446973677356E-2</c:v>
                </c:pt>
                <c:pt idx="77">
                  <c:v>7.874919316325657E-2</c:v>
                </c:pt>
                <c:pt idx="78">
                  <c:v>0.1177351522645045</c:v>
                </c:pt>
                <c:pt idx="79">
                  <c:v>0.15625646450783975</c:v>
                </c:pt>
                <c:pt idx="80">
                  <c:v>0.1941611038725487</c:v>
                </c:pt>
                <c:pt idx="81">
                  <c:v>0.23129947806404491</c:v>
                </c:pt>
                <c:pt idx="82">
                  <c:v>0.26752501888630176</c:v>
                </c:pt>
                <c:pt idx="83">
                  <c:v>0.30269476067957096</c:v>
                </c:pt>
                <c:pt idx="84">
                  <c:v>0.33666990454051798</c:v>
                </c:pt>
                <c:pt idx="85">
                  <c:v>0.36931636609809476</c:v>
                </c:pt>
                <c:pt idx="86">
                  <c:v>0.40050530468327772</c:v>
                </c:pt>
                <c:pt idx="87">
                  <c:v>0.43011363180434747</c:v>
                </c:pt>
                <c:pt idx="88">
                  <c:v>0.45802449692091135</c:v>
                </c:pt>
                <c:pt idx="89">
                  <c:v>0.48412774859961538</c:v>
                </c:pt>
                <c:pt idx="90">
                  <c:v>0.50832036923152746</c:v>
                </c:pt>
                <c:pt idx="91">
                  <c:v>0.53050688159556947</c:v>
                </c:pt>
                <c:pt idx="92">
                  <c:v>0.55059972566349602</c:v>
                </c:pt>
                <c:pt idx="93">
                  <c:v>0.56851960415931169</c:v>
                </c:pt>
                <c:pt idx="94">
                  <c:v>0.58419579550941403</c:v>
                </c:pt>
                <c:pt idx="95">
                  <c:v>0.59756643294831158</c:v>
                </c:pt>
                <c:pt idx="96">
                  <c:v>0.60857874867850026</c:v>
                </c:pt>
                <c:pt idx="97">
                  <c:v>0.61718928212083535</c:v>
                </c:pt>
                <c:pt idx="98">
                  <c:v>0.62336405143360063</c:v>
                </c:pt>
                <c:pt idx="99">
                  <c:v>0.62707868762330643</c:v>
                </c:pt>
                <c:pt idx="100">
                  <c:v>0.62831853071795618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E99D-4E11-A827-6CCF8994E4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615743488"/>
        <c:axId val="-1615745664"/>
      </c:lineChart>
      <c:catAx>
        <c:axId val="-1615743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crossAx val="-1615745664"/>
        <c:crosses val="autoZero"/>
        <c:auto val="1"/>
        <c:lblAlgn val="ctr"/>
        <c:lblOffset val="100"/>
        <c:tickLblSkip val="20"/>
        <c:noMultiLvlLbl val="1"/>
      </c:catAx>
      <c:valAx>
        <c:axId val="-161574566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one"/>
        <c:crossAx val="-1615743488"/>
        <c:crosses val="autoZero"/>
        <c:crossBetween val="between"/>
      </c:valAx>
    </c:plotArea>
    <c:plotVisOnly val="1"/>
    <c:dispBlanksAs val="zero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1"/>
        <c:ser>
          <c:idx val="0"/>
          <c:order val="0"/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numRef>
              <c:f>Hoja1!$A$1:$A$101</c:f>
              <c:numCache>
                <c:formatCode>General</c:formatCode>
                <c:ptCount val="101"/>
                <c:pt idx="0">
                  <c:v>0</c:v>
                </c:pt>
                <c:pt idx="1">
                  <c:v>1.0000000000000039E-3</c:v>
                </c:pt>
                <c:pt idx="2">
                  <c:v>2.0000000000000052E-3</c:v>
                </c:pt>
                <c:pt idx="3">
                  <c:v>3.0000000000000079E-3</c:v>
                </c:pt>
                <c:pt idx="4">
                  <c:v>4.0000000000000114E-3</c:v>
                </c:pt>
                <c:pt idx="5">
                  <c:v>5.0000000000000114E-3</c:v>
                </c:pt>
                <c:pt idx="6">
                  <c:v>6.0000000000000114E-3</c:v>
                </c:pt>
                <c:pt idx="7">
                  <c:v>7.0000000000000114E-3</c:v>
                </c:pt>
                <c:pt idx="8">
                  <c:v>8.0000000000000227E-3</c:v>
                </c:pt>
                <c:pt idx="9">
                  <c:v>9.0000000000000028E-3</c:v>
                </c:pt>
                <c:pt idx="10">
                  <c:v>1.0000000000000005E-2</c:v>
                </c:pt>
                <c:pt idx="11">
                  <c:v>1.1000000000000048E-2</c:v>
                </c:pt>
                <c:pt idx="12">
                  <c:v>1.2000000000000005E-2</c:v>
                </c:pt>
                <c:pt idx="13">
                  <c:v>1.3000000000000041E-2</c:v>
                </c:pt>
                <c:pt idx="14">
                  <c:v>1.4000000000000005E-2</c:v>
                </c:pt>
                <c:pt idx="15">
                  <c:v>1.5000000000000025E-2</c:v>
                </c:pt>
                <c:pt idx="16">
                  <c:v>1.6000000000000021E-2</c:v>
                </c:pt>
                <c:pt idx="17">
                  <c:v>1.7000000000000022E-2</c:v>
                </c:pt>
                <c:pt idx="18">
                  <c:v>1.8000000000000023E-2</c:v>
                </c:pt>
                <c:pt idx="19">
                  <c:v>1.9000000000000072E-2</c:v>
                </c:pt>
                <c:pt idx="20">
                  <c:v>2.0000000000000011E-2</c:v>
                </c:pt>
                <c:pt idx="21">
                  <c:v>2.1000000000000012E-2</c:v>
                </c:pt>
                <c:pt idx="22">
                  <c:v>2.2000000000000016E-2</c:v>
                </c:pt>
                <c:pt idx="23">
                  <c:v>2.3000000000000013E-2</c:v>
                </c:pt>
                <c:pt idx="24">
                  <c:v>2.4000000000000014E-2</c:v>
                </c:pt>
                <c:pt idx="25">
                  <c:v>2.5000000000000015E-2</c:v>
                </c:pt>
                <c:pt idx="26">
                  <c:v>2.6000000000000016E-2</c:v>
                </c:pt>
                <c:pt idx="27">
                  <c:v>2.7000000000000104E-2</c:v>
                </c:pt>
                <c:pt idx="28">
                  <c:v>2.8000000000000018E-2</c:v>
                </c:pt>
                <c:pt idx="29">
                  <c:v>2.9000000000000019E-2</c:v>
                </c:pt>
                <c:pt idx="30">
                  <c:v>3.0000000000000051E-2</c:v>
                </c:pt>
                <c:pt idx="31">
                  <c:v>3.1000000000000052E-2</c:v>
                </c:pt>
                <c:pt idx="32">
                  <c:v>3.2000000000000042E-2</c:v>
                </c:pt>
                <c:pt idx="33">
                  <c:v>3.3000000000000022E-2</c:v>
                </c:pt>
                <c:pt idx="34">
                  <c:v>3.4000000000000044E-2</c:v>
                </c:pt>
                <c:pt idx="35">
                  <c:v>3.5000000000000045E-2</c:v>
                </c:pt>
                <c:pt idx="36">
                  <c:v>3.6000000000000046E-2</c:v>
                </c:pt>
                <c:pt idx="37">
                  <c:v>3.7000000000000158E-2</c:v>
                </c:pt>
                <c:pt idx="38">
                  <c:v>3.8000000000000041E-2</c:v>
                </c:pt>
                <c:pt idx="39">
                  <c:v>3.9000000000000042E-2</c:v>
                </c:pt>
                <c:pt idx="40">
                  <c:v>4.0000000000000029E-2</c:v>
                </c:pt>
                <c:pt idx="41">
                  <c:v>4.1000000000000029E-2</c:v>
                </c:pt>
                <c:pt idx="42">
                  <c:v>4.200000000000003E-2</c:v>
                </c:pt>
                <c:pt idx="43">
                  <c:v>4.3000000000000031E-2</c:v>
                </c:pt>
                <c:pt idx="44">
                  <c:v>4.4000000000000032E-2</c:v>
                </c:pt>
                <c:pt idx="45">
                  <c:v>4.5000000000000033E-2</c:v>
                </c:pt>
                <c:pt idx="46">
                  <c:v>4.6000000000000027E-2</c:v>
                </c:pt>
                <c:pt idx="47">
                  <c:v>4.7000000000000104E-2</c:v>
                </c:pt>
                <c:pt idx="48">
                  <c:v>4.8000000000000036E-2</c:v>
                </c:pt>
                <c:pt idx="49">
                  <c:v>4.9000000000000113E-2</c:v>
                </c:pt>
                <c:pt idx="50">
                  <c:v>5.0000000000000093E-2</c:v>
                </c:pt>
                <c:pt idx="51">
                  <c:v>5.1000000000000038E-2</c:v>
                </c:pt>
                <c:pt idx="52">
                  <c:v>5.2000000000000123E-2</c:v>
                </c:pt>
                <c:pt idx="53">
                  <c:v>5.3000000000000054E-2</c:v>
                </c:pt>
                <c:pt idx="54">
                  <c:v>5.4000000000000124E-2</c:v>
                </c:pt>
                <c:pt idx="55">
                  <c:v>5.5000000000000084E-2</c:v>
                </c:pt>
                <c:pt idx="56">
                  <c:v>5.6000000000000064E-2</c:v>
                </c:pt>
                <c:pt idx="57">
                  <c:v>5.7000000000000113E-2</c:v>
                </c:pt>
                <c:pt idx="58">
                  <c:v>5.8000000000000072E-2</c:v>
                </c:pt>
                <c:pt idx="59">
                  <c:v>5.9000000000000226E-2</c:v>
                </c:pt>
                <c:pt idx="60">
                  <c:v>6.0000000000000102E-2</c:v>
                </c:pt>
                <c:pt idx="61">
                  <c:v>6.1000000000000054E-2</c:v>
                </c:pt>
                <c:pt idx="62">
                  <c:v>6.2000000000000104E-2</c:v>
                </c:pt>
                <c:pt idx="63">
                  <c:v>6.300000000000007E-2</c:v>
                </c:pt>
                <c:pt idx="64">
                  <c:v>6.4000000000000112E-2</c:v>
                </c:pt>
                <c:pt idx="65">
                  <c:v>6.5000000000000072E-2</c:v>
                </c:pt>
                <c:pt idx="66">
                  <c:v>6.6000000000000072E-2</c:v>
                </c:pt>
                <c:pt idx="67">
                  <c:v>6.7000000000000073E-2</c:v>
                </c:pt>
                <c:pt idx="68">
                  <c:v>6.8000000000000074E-2</c:v>
                </c:pt>
                <c:pt idx="69">
                  <c:v>6.9000000000000103E-2</c:v>
                </c:pt>
                <c:pt idx="70">
                  <c:v>7.000000000000009E-2</c:v>
                </c:pt>
                <c:pt idx="71">
                  <c:v>7.1000000000000063E-2</c:v>
                </c:pt>
                <c:pt idx="72">
                  <c:v>7.2000000000000092E-2</c:v>
                </c:pt>
                <c:pt idx="73">
                  <c:v>7.3000000000000093E-2</c:v>
                </c:pt>
                <c:pt idx="74">
                  <c:v>7.4000000000000121E-2</c:v>
                </c:pt>
                <c:pt idx="75">
                  <c:v>7.5000000000000094E-2</c:v>
                </c:pt>
                <c:pt idx="76">
                  <c:v>7.6000000000000054E-2</c:v>
                </c:pt>
                <c:pt idx="77">
                  <c:v>7.700000000000011E-2</c:v>
                </c:pt>
                <c:pt idx="78">
                  <c:v>7.8000000000000083E-2</c:v>
                </c:pt>
                <c:pt idx="79">
                  <c:v>7.9000000000000292E-2</c:v>
                </c:pt>
                <c:pt idx="80">
                  <c:v>8.0000000000000057E-2</c:v>
                </c:pt>
                <c:pt idx="81">
                  <c:v>8.1000000000000058E-2</c:v>
                </c:pt>
                <c:pt idx="82">
                  <c:v>8.2000000000000073E-2</c:v>
                </c:pt>
                <c:pt idx="83">
                  <c:v>8.3000000000000226E-2</c:v>
                </c:pt>
                <c:pt idx="84">
                  <c:v>8.4000000000000061E-2</c:v>
                </c:pt>
                <c:pt idx="85">
                  <c:v>8.5000000000000062E-2</c:v>
                </c:pt>
                <c:pt idx="86">
                  <c:v>8.6000000000000063E-2</c:v>
                </c:pt>
                <c:pt idx="87">
                  <c:v>8.700000000000005E-2</c:v>
                </c:pt>
                <c:pt idx="88">
                  <c:v>8.8000000000000064E-2</c:v>
                </c:pt>
                <c:pt idx="89">
                  <c:v>8.9000000000000065E-2</c:v>
                </c:pt>
                <c:pt idx="90">
                  <c:v>9.0000000000000066E-2</c:v>
                </c:pt>
                <c:pt idx="91">
                  <c:v>9.1000000000000053E-2</c:v>
                </c:pt>
                <c:pt idx="92">
                  <c:v>9.2000000000000054E-2</c:v>
                </c:pt>
                <c:pt idx="93">
                  <c:v>9.3000000000000208E-2</c:v>
                </c:pt>
                <c:pt idx="94">
                  <c:v>9.4000000000000097E-2</c:v>
                </c:pt>
                <c:pt idx="95">
                  <c:v>9.5000000000000098E-2</c:v>
                </c:pt>
                <c:pt idx="96">
                  <c:v>9.6000000000000071E-2</c:v>
                </c:pt>
                <c:pt idx="97">
                  <c:v>9.7000000000000072E-2</c:v>
                </c:pt>
                <c:pt idx="98">
                  <c:v>9.8000000000000226E-2</c:v>
                </c:pt>
                <c:pt idx="99">
                  <c:v>9.9000000000000227E-2</c:v>
                </c:pt>
                <c:pt idx="100">
                  <c:v>0.10000000000000007</c:v>
                </c:pt>
              </c:numCache>
            </c:numRef>
          </c:cat>
          <c:val>
            <c:numRef>
              <c:f>Hoja1!$E$1:$E$101</c:f>
              <c:numCache>
                <c:formatCode>General</c:formatCode>
                <c:ptCount val="101"/>
                <c:pt idx="0">
                  <c:v>0</c:v>
                </c:pt>
                <c:pt idx="1">
                  <c:v>-0.24788703515728042</c:v>
                </c:pt>
                <c:pt idx="2">
                  <c:v>-0.49479577343560732</c:v>
                </c:pt>
                <c:pt idx="3">
                  <c:v>-0.73975177884687349</c:v>
                </c:pt>
                <c:pt idx="4">
                  <c:v>-0.98178832194746346</c:v>
                </c:pt>
                <c:pt idx="5">
                  <c:v>-1.2199501950777538</c:v>
                </c:pt>
                <c:pt idx="6">
                  <c:v>-1.453297482130296</c:v>
                </c:pt>
                <c:pt idx="7">
                  <c:v>-1.6809092679693398</c:v>
                </c:pt>
                <c:pt idx="8">
                  <c:v>-1.9018872728621035</c:v>
                </c:pt>
                <c:pt idx="9">
                  <c:v>-2.1153593975785228</c:v>
                </c:pt>
                <c:pt idx="10">
                  <c:v>-2.3204831651684827</c:v>
                </c:pt>
                <c:pt idx="11">
                  <c:v>-2.5164490458334368</c:v>
                </c:pt>
                <c:pt idx="12">
                  <c:v>-2.7024836517707085</c:v>
                </c:pt>
                <c:pt idx="13">
                  <c:v>-2.8778527893817727</c:v>
                </c:pt>
                <c:pt idx="14">
                  <c:v>-3.0418643567990262</c:v>
                </c:pt>
                <c:pt idx="15">
                  <c:v>-3.1938710752956276</c:v>
                </c:pt>
                <c:pt idx="16">
                  <c:v>-3.3332730437989357</c:v>
                </c:pt>
                <c:pt idx="17">
                  <c:v>-3.4595201064259693</c:v>
                </c:pt>
                <c:pt idx="18">
                  <c:v>-3.5721140236973392</c:v>
                </c:pt>
                <c:pt idx="19">
                  <c:v>-3.6706104388608343</c:v>
                </c:pt>
                <c:pt idx="20">
                  <c:v>-3.7546206315645447</c:v>
                </c:pt>
                <c:pt idx="21">
                  <c:v>-3.8238130519584752</c:v>
                </c:pt>
                <c:pt idx="22">
                  <c:v>-3.8779146291703332</c:v>
                </c:pt>
                <c:pt idx="23">
                  <c:v>-3.9167118489915422</c:v>
                </c:pt>
                <c:pt idx="24">
                  <c:v>-3.9400515965201941</c:v>
                </c:pt>
                <c:pt idx="25">
                  <c:v>-3.9478417604357436</c:v>
                </c:pt>
                <c:pt idx="26">
                  <c:v>-3.9400515965201941</c:v>
                </c:pt>
                <c:pt idx="27">
                  <c:v>-3.9167118489915409</c:v>
                </c:pt>
                <c:pt idx="28">
                  <c:v>-3.8779146291703332</c:v>
                </c:pt>
                <c:pt idx="29">
                  <c:v>-3.8238130519584752</c:v>
                </c:pt>
                <c:pt idx="30">
                  <c:v>-3.7546206315645434</c:v>
                </c:pt>
                <c:pt idx="31">
                  <c:v>-3.670610438860832</c:v>
                </c:pt>
                <c:pt idx="32">
                  <c:v>-3.5721140236973352</c:v>
                </c:pt>
                <c:pt idx="33">
                  <c:v>-3.4595201064259653</c:v>
                </c:pt>
                <c:pt idx="34">
                  <c:v>-3.3332730437989317</c:v>
                </c:pt>
                <c:pt idx="35">
                  <c:v>-3.1938710752956236</c:v>
                </c:pt>
                <c:pt idx="36">
                  <c:v>-3.0418643567990218</c:v>
                </c:pt>
                <c:pt idx="37">
                  <c:v>-2.8778527893817603</c:v>
                </c:pt>
                <c:pt idx="38">
                  <c:v>-2.7024836517707036</c:v>
                </c:pt>
                <c:pt idx="39">
                  <c:v>-2.5164490458334368</c:v>
                </c:pt>
                <c:pt idx="40">
                  <c:v>-2.3204831651684787</c:v>
                </c:pt>
                <c:pt idx="41">
                  <c:v>-2.1153593975785183</c:v>
                </c:pt>
                <c:pt idx="42">
                  <c:v>-1.9018872728620966</c:v>
                </c:pt>
                <c:pt idx="43">
                  <c:v>-1.6809092679693332</c:v>
                </c:pt>
                <c:pt idx="44">
                  <c:v>-1.4532974821302918</c:v>
                </c:pt>
                <c:pt idx="45">
                  <c:v>-1.2199501950777458</c:v>
                </c:pt>
                <c:pt idx="46">
                  <c:v>-0.98178832194745502</c:v>
                </c:pt>
                <c:pt idx="47">
                  <c:v>-0.73975177884686261</c:v>
                </c:pt>
                <c:pt idx="48">
                  <c:v>-0.49479577343559955</c:v>
                </c:pt>
                <c:pt idx="49">
                  <c:v>-0.24788703515727251</c:v>
                </c:pt>
                <c:pt idx="50">
                  <c:v>8.2823004167228947E-15</c:v>
                </c:pt>
                <c:pt idx="51">
                  <c:v>0.24788703515728894</c:v>
                </c:pt>
                <c:pt idx="52">
                  <c:v>0.49479577343561598</c:v>
                </c:pt>
                <c:pt idx="53">
                  <c:v>0.7397517788468827</c:v>
                </c:pt>
                <c:pt idx="54">
                  <c:v>0.98178832194747556</c:v>
                </c:pt>
                <c:pt idx="55">
                  <c:v>1.2199501950777638</c:v>
                </c:pt>
                <c:pt idx="56">
                  <c:v>1.4532974821303055</c:v>
                </c:pt>
                <c:pt idx="57">
                  <c:v>1.6809092679693498</c:v>
                </c:pt>
                <c:pt idx="58">
                  <c:v>1.9018872728621128</c:v>
                </c:pt>
                <c:pt idx="59">
                  <c:v>2.1153593975785343</c:v>
                </c:pt>
                <c:pt idx="60">
                  <c:v>2.3204831651684943</c:v>
                </c:pt>
                <c:pt idx="61">
                  <c:v>2.5164490458334421</c:v>
                </c:pt>
                <c:pt idx="62">
                  <c:v>2.7024836517707156</c:v>
                </c:pt>
                <c:pt idx="63">
                  <c:v>2.8778527893817767</c:v>
                </c:pt>
                <c:pt idx="64">
                  <c:v>3.0418643567990342</c:v>
                </c:pt>
                <c:pt idx="65">
                  <c:v>3.1938710752956352</c:v>
                </c:pt>
                <c:pt idx="66">
                  <c:v>3.3332730437989397</c:v>
                </c:pt>
                <c:pt idx="67">
                  <c:v>3.4595201064259742</c:v>
                </c:pt>
                <c:pt idx="68">
                  <c:v>3.5721140236973392</c:v>
                </c:pt>
                <c:pt idx="69">
                  <c:v>3.6706104388608378</c:v>
                </c:pt>
                <c:pt idx="70">
                  <c:v>3.7546206315645474</c:v>
                </c:pt>
                <c:pt idx="71">
                  <c:v>3.8238130519584792</c:v>
                </c:pt>
                <c:pt idx="72">
                  <c:v>3.8779146291703346</c:v>
                </c:pt>
                <c:pt idx="73">
                  <c:v>3.9167118489915427</c:v>
                </c:pt>
                <c:pt idx="74">
                  <c:v>3.9400515965201941</c:v>
                </c:pt>
                <c:pt idx="75">
                  <c:v>3.9478417604357436</c:v>
                </c:pt>
                <c:pt idx="76">
                  <c:v>3.9400515965201932</c:v>
                </c:pt>
                <c:pt idx="77">
                  <c:v>3.9167118489915405</c:v>
                </c:pt>
                <c:pt idx="78">
                  <c:v>3.8779146291703306</c:v>
                </c:pt>
                <c:pt idx="79">
                  <c:v>3.8238130519584685</c:v>
                </c:pt>
                <c:pt idx="80">
                  <c:v>3.7546206315645407</c:v>
                </c:pt>
                <c:pt idx="81">
                  <c:v>3.6706104388608267</c:v>
                </c:pt>
                <c:pt idx="82">
                  <c:v>3.5721140236973294</c:v>
                </c:pt>
                <c:pt idx="83">
                  <c:v>3.4595201064259617</c:v>
                </c:pt>
                <c:pt idx="84">
                  <c:v>3.3332730437989269</c:v>
                </c:pt>
                <c:pt idx="85">
                  <c:v>3.1938710752956192</c:v>
                </c:pt>
                <c:pt idx="86">
                  <c:v>3.0418643567990156</c:v>
                </c:pt>
                <c:pt idx="87">
                  <c:v>2.8778527893817567</c:v>
                </c:pt>
                <c:pt idx="88">
                  <c:v>2.7024836517706992</c:v>
                </c:pt>
                <c:pt idx="89">
                  <c:v>2.516449045833423</c:v>
                </c:pt>
                <c:pt idx="90">
                  <c:v>2.3204831651684708</c:v>
                </c:pt>
                <c:pt idx="91">
                  <c:v>2.1153593975785108</c:v>
                </c:pt>
                <c:pt idx="92">
                  <c:v>1.9018872728620879</c:v>
                </c:pt>
                <c:pt idx="93">
                  <c:v>1.6809092679693256</c:v>
                </c:pt>
                <c:pt idx="94">
                  <c:v>1.4532974821302818</c:v>
                </c:pt>
                <c:pt idx="95">
                  <c:v>1.2199501950777378</c:v>
                </c:pt>
                <c:pt idx="96">
                  <c:v>0.98178832194744925</c:v>
                </c:pt>
                <c:pt idx="97">
                  <c:v>0.73975177884685395</c:v>
                </c:pt>
                <c:pt idx="98">
                  <c:v>0.49479577343559134</c:v>
                </c:pt>
                <c:pt idx="99">
                  <c:v>0.24788703515726265</c:v>
                </c:pt>
                <c:pt idx="100">
                  <c:v>-1.6564600833445805E-14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F58C-4B49-80C3-42FE11A809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615742944"/>
        <c:axId val="-1615738048"/>
      </c:lineChart>
      <c:catAx>
        <c:axId val="-1615742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crossAx val="-1615738048"/>
        <c:crosses val="autoZero"/>
        <c:auto val="1"/>
        <c:lblAlgn val="ctr"/>
        <c:lblOffset val="100"/>
        <c:tickLblSkip val="20"/>
        <c:noMultiLvlLbl val="1"/>
      </c:catAx>
      <c:valAx>
        <c:axId val="-161573804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one"/>
        <c:crossAx val="-1615742944"/>
        <c:crosses val="autoZero"/>
        <c:crossBetween val="between"/>
      </c:valAx>
    </c:plotArea>
    <c:plotVisOnly val="1"/>
    <c:dispBlanksAs val="zero"/>
    <c:showDLblsOverMax val="1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1"/>
        <c:ser>
          <c:idx val="0"/>
          <c:order val="0"/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elete val="1"/>
          </c:dLbls>
          <c:cat>
            <c:numRef>
              <c:f>Hoja1!$A$1:$A$21</c:f>
              <c:numCache>
                <c:formatCode>General</c:formatCode>
                <c:ptCount val="21"/>
                <c:pt idx="0">
                  <c:v>-10</c:v>
                </c:pt>
                <c:pt idx="1">
                  <c:v>-9</c:v>
                </c:pt>
                <c:pt idx="2">
                  <c:v>-8</c:v>
                </c:pt>
                <c:pt idx="3">
                  <c:v>-7</c:v>
                </c:pt>
                <c:pt idx="4">
                  <c:v>-6</c:v>
                </c:pt>
                <c:pt idx="5">
                  <c:v>-5</c:v>
                </c:pt>
                <c:pt idx="6">
                  <c:v>-4</c:v>
                </c:pt>
                <c:pt idx="7">
                  <c:v>-3</c:v>
                </c:pt>
                <c:pt idx="8">
                  <c:v>-2</c:v>
                </c:pt>
                <c:pt idx="9">
                  <c:v>-1</c:v>
                </c:pt>
                <c:pt idx="10">
                  <c:v>0</c:v>
                </c:pt>
                <c:pt idx="11">
                  <c:v>1</c:v>
                </c:pt>
                <c:pt idx="12">
                  <c:v>2</c:v>
                </c:pt>
                <c:pt idx="13">
                  <c:v>3</c:v>
                </c:pt>
                <c:pt idx="14">
                  <c:v>4</c:v>
                </c:pt>
                <c:pt idx="15">
                  <c:v>5</c:v>
                </c:pt>
                <c:pt idx="16">
                  <c:v>6</c:v>
                </c:pt>
                <c:pt idx="17">
                  <c:v>7</c:v>
                </c:pt>
                <c:pt idx="18">
                  <c:v>8</c:v>
                </c:pt>
                <c:pt idx="19">
                  <c:v>9</c:v>
                </c:pt>
                <c:pt idx="20">
                  <c:v>10</c:v>
                </c:pt>
              </c:numCache>
            </c:numRef>
          </c:cat>
          <c:val>
            <c:numRef>
              <c:f>Hoja1!$B$1:$B$21</c:f>
              <c:numCache>
                <c:formatCode>General</c:formatCode>
                <c:ptCount val="21"/>
                <c:pt idx="0">
                  <c:v>10000</c:v>
                </c:pt>
                <c:pt idx="1">
                  <c:v>8100</c:v>
                </c:pt>
                <c:pt idx="2">
                  <c:v>6400</c:v>
                </c:pt>
                <c:pt idx="3">
                  <c:v>4900</c:v>
                </c:pt>
                <c:pt idx="4">
                  <c:v>3600</c:v>
                </c:pt>
                <c:pt idx="5">
                  <c:v>2500</c:v>
                </c:pt>
                <c:pt idx="6">
                  <c:v>1600</c:v>
                </c:pt>
                <c:pt idx="7">
                  <c:v>900</c:v>
                </c:pt>
                <c:pt idx="8">
                  <c:v>400</c:v>
                </c:pt>
                <c:pt idx="9">
                  <c:v>100</c:v>
                </c:pt>
                <c:pt idx="10">
                  <c:v>0</c:v>
                </c:pt>
                <c:pt idx="11">
                  <c:v>100</c:v>
                </c:pt>
                <c:pt idx="12">
                  <c:v>400</c:v>
                </c:pt>
                <c:pt idx="13">
                  <c:v>900</c:v>
                </c:pt>
                <c:pt idx="14">
                  <c:v>1600</c:v>
                </c:pt>
                <c:pt idx="15">
                  <c:v>2500</c:v>
                </c:pt>
                <c:pt idx="16">
                  <c:v>3600</c:v>
                </c:pt>
                <c:pt idx="17">
                  <c:v>4900</c:v>
                </c:pt>
                <c:pt idx="18">
                  <c:v>6400</c:v>
                </c:pt>
                <c:pt idx="19">
                  <c:v>8100</c:v>
                </c:pt>
                <c:pt idx="20">
                  <c:v>10000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F1A4-4C1B-981E-1DE3643C9CE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-1515781888"/>
        <c:axId val="-1515784608"/>
      </c:lineChart>
      <c:catAx>
        <c:axId val="-1515781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crossAx val="-1515784608"/>
        <c:crossesAt val="0"/>
        <c:auto val="1"/>
        <c:lblAlgn val="ctr"/>
        <c:lblOffset val="100"/>
        <c:tickLblSkip val="1"/>
        <c:noMultiLvlLbl val="1"/>
      </c:catAx>
      <c:valAx>
        <c:axId val="-1515784608"/>
        <c:scaling>
          <c:orientation val="minMax"/>
          <c:max val="10000"/>
        </c:scaling>
        <c:delete val="1"/>
        <c:axPos val="l"/>
        <c:numFmt formatCode="General" sourceLinked="1"/>
        <c:majorTickMark val="cross"/>
        <c:minorTickMark val="cross"/>
        <c:tickLblPos val="none"/>
        <c:crossAx val="-1515781888"/>
        <c:crossesAt val="1"/>
        <c:crossBetween val="midCat"/>
      </c:valAx>
      <c:spPr>
        <a:ln>
          <a:prstDash val="dash"/>
        </a:ln>
      </c:spPr>
    </c:plotArea>
    <c:plotVisOnly val="1"/>
    <c:dispBlanksAs val="zero"/>
    <c:showDLblsOverMax val="1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1"/>
        <c:ser>
          <c:idx val="0"/>
          <c:order val="0"/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elete val="1"/>
          </c:dLbls>
          <c:cat>
            <c:numRef>
              <c:f>Hoja1!$A$1:$A$21</c:f>
              <c:numCache>
                <c:formatCode>General</c:formatCode>
                <c:ptCount val="21"/>
                <c:pt idx="0">
                  <c:v>-10</c:v>
                </c:pt>
                <c:pt idx="1">
                  <c:v>-9</c:v>
                </c:pt>
                <c:pt idx="2">
                  <c:v>-8</c:v>
                </c:pt>
                <c:pt idx="3">
                  <c:v>-7</c:v>
                </c:pt>
                <c:pt idx="4">
                  <c:v>-6</c:v>
                </c:pt>
                <c:pt idx="5">
                  <c:v>-5</c:v>
                </c:pt>
                <c:pt idx="6">
                  <c:v>-4</c:v>
                </c:pt>
                <c:pt idx="7">
                  <c:v>-3</c:v>
                </c:pt>
                <c:pt idx="8">
                  <c:v>-2</c:v>
                </c:pt>
                <c:pt idx="9">
                  <c:v>-1</c:v>
                </c:pt>
                <c:pt idx="10">
                  <c:v>0</c:v>
                </c:pt>
                <c:pt idx="11">
                  <c:v>1</c:v>
                </c:pt>
                <c:pt idx="12">
                  <c:v>2</c:v>
                </c:pt>
                <c:pt idx="13">
                  <c:v>3</c:v>
                </c:pt>
                <c:pt idx="14">
                  <c:v>4</c:v>
                </c:pt>
                <c:pt idx="15">
                  <c:v>5</c:v>
                </c:pt>
                <c:pt idx="16">
                  <c:v>6</c:v>
                </c:pt>
                <c:pt idx="17">
                  <c:v>7</c:v>
                </c:pt>
                <c:pt idx="18">
                  <c:v>8</c:v>
                </c:pt>
                <c:pt idx="19">
                  <c:v>9</c:v>
                </c:pt>
                <c:pt idx="20">
                  <c:v>10</c:v>
                </c:pt>
              </c:numCache>
            </c:numRef>
          </c:cat>
          <c:val>
            <c:numRef>
              <c:f>Hoja1!$B$1:$B$21</c:f>
              <c:numCache>
                <c:formatCode>General</c:formatCode>
                <c:ptCount val="21"/>
                <c:pt idx="0">
                  <c:v>10000</c:v>
                </c:pt>
                <c:pt idx="1">
                  <c:v>8100</c:v>
                </c:pt>
                <c:pt idx="2">
                  <c:v>6400</c:v>
                </c:pt>
                <c:pt idx="3">
                  <c:v>4900</c:v>
                </c:pt>
                <c:pt idx="4">
                  <c:v>3600</c:v>
                </c:pt>
                <c:pt idx="5">
                  <c:v>2500</c:v>
                </c:pt>
                <c:pt idx="6">
                  <c:v>1600</c:v>
                </c:pt>
                <c:pt idx="7">
                  <c:v>900</c:v>
                </c:pt>
                <c:pt idx="8">
                  <c:v>400</c:v>
                </c:pt>
                <c:pt idx="9">
                  <c:v>100</c:v>
                </c:pt>
                <c:pt idx="10">
                  <c:v>0</c:v>
                </c:pt>
                <c:pt idx="11">
                  <c:v>100</c:v>
                </c:pt>
                <c:pt idx="12">
                  <c:v>400</c:v>
                </c:pt>
                <c:pt idx="13">
                  <c:v>900</c:v>
                </c:pt>
                <c:pt idx="14">
                  <c:v>1600</c:v>
                </c:pt>
                <c:pt idx="15">
                  <c:v>2500</c:v>
                </c:pt>
                <c:pt idx="16">
                  <c:v>3600</c:v>
                </c:pt>
                <c:pt idx="17">
                  <c:v>4900</c:v>
                </c:pt>
                <c:pt idx="18">
                  <c:v>6400</c:v>
                </c:pt>
                <c:pt idx="19">
                  <c:v>8100</c:v>
                </c:pt>
                <c:pt idx="20">
                  <c:v>10000</c:v>
                </c:pt>
              </c:numCache>
            </c:numRef>
          </c:val>
          <c:smooth val="1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-1515781888"/>
        <c:axId val="-1515784608"/>
      </c:lineChart>
      <c:catAx>
        <c:axId val="-1515781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crossAx val="-1515784608"/>
        <c:crossesAt val="0"/>
        <c:auto val="1"/>
        <c:lblAlgn val="ctr"/>
        <c:lblOffset val="100"/>
        <c:tickLblSkip val="1"/>
        <c:noMultiLvlLbl val="1"/>
      </c:catAx>
      <c:valAx>
        <c:axId val="-1515784608"/>
        <c:scaling>
          <c:orientation val="minMax"/>
          <c:max val="10000"/>
        </c:scaling>
        <c:delete val="1"/>
        <c:axPos val="l"/>
        <c:numFmt formatCode="General" sourceLinked="1"/>
        <c:majorTickMark val="cross"/>
        <c:minorTickMark val="cross"/>
        <c:tickLblPos val="none"/>
        <c:crossAx val="-1515781888"/>
        <c:crossesAt val="1"/>
        <c:crossBetween val="midCat"/>
      </c:valAx>
      <c:spPr>
        <a:ln>
          <a:prstDash val="dash"/>
        </a:ln>
      </c:spPr>
    </c:plotArea>
    <c:plotVisOnly val="1"/>
    <c:dispBlanksAs val="zero"/>
    <c:showDLblsOverMax val="1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1"/>
        <c:ser>
          <c:idx val="0"/>
          <c:order val="0"/>
          <c:spPr>
            <a:ln>
              <a:solidFill>
                <a:srgbClr val="1C47D2"/>
              </a:solidFill>
            </a:ln>
          </c:spPr>
          <c:marker>
            <c:symbol val="none"/>
          </c:marker>
          <c:dLbls>
            <c:delete val="1"/>
          </c:dLbls>
          <c:val>
            <c:numRef>
              <c:f>Hoja1!$B$1:$B$21</c:f>
              <c:numCache>
                <c:formatCode>General</c:formatCode>
                <c:ptCount val="21"/>
                <c:pt idx="0">
                  <c:v>0</c:v>
                </c:pt>
                <c:pt idx="1">
                  <c:v>1900</c:v>
                </c:pt>
                <c:pt idx="2">
                  <c:v>3600</c:v>
                </c:pt>
                <c:pt idx="3">
                  <c:v>5100</c:v>
                </c:pt>
                <c:pt idx="4">
                  <c:v>6400</c:v>
                </c:pt>
                <c:pt idx="5">
                  <c:v>7500</c:v>
                </c:pt>
                <c:pt idx="6">
                  <c:v>8400</c:v>
                </c:pt>
                <c:pt idx="7">
                  <c:v>9100</c:v>
                </c:pt>
                <c:pt idx="8">
                  <c:v>9600</c:v>
                </c:pt>
                <c:pt idx="9">
                  <c:v>9900</c:v>
                </c:pt>
                <c:pt idx="10">
                  <c:v>10000</c:v>
                </c:pt>
                <c:pt idx="11">
                  <c:v>9900</c:v>
                </c:pt>
                <c:pt idx="12">
                  <c:v>9600</c:v>
                </c:pt>
                <c:pt idx="13">
                  <c:v>9100</c:v>
                </c:pt>
                <c:pt idx="14">
                  <c:v>8400</c:v>
                </c:pt>
                <c:pt idx="15">
                  <c:v>7500</c:v>
                </c:pt>
                <c:pt idx="16">
                  <c:v>6400</c:v>
                </c:pt>
                <c:pt idx="17">
                  <c:v>5100</c:v>
                </c:pt>
                <c:pt idx="18">
                  <c:v>3600</c:v>
                </c:pt>
                <c:pt idx="19">
                  <c:v>1900</c:v>
                </c:pt>
                <c:pt idx="20">
                  <c:v>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0E1C-4D06-9D80-7805700EFFC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-1515775904"/>
        <c:axId val="-1515779712"/>
      </c:lineChart>
      <c:catAx>
        <c:axId val="-1515775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crossAx val="-1515779712"/>
        <c:crosses val="autoZero"/>
        <c:auto val="1"/>
        <c:lblAlgn val="ctr"/>
        <c:lblOffset val="100"/>
        <c:tickLblSkip val="1"/>
        <c:noMultiLvlLbl val="1"/>
      </c:catAx>
      <c:valAx>
        <c:axId val="-1515779712"/>
        <c:scaling>
          <c:orientation val="minMax"/>
          <c:max val="10000"/>
        </c:scaling>
        <c:delete val="1"/>
        <c:axPos val="l"/>
        <c:numFmt formatCode="General" sourceLinked="1"/>
        <c:majorTickMark val="cross"/>
        <c:minorTickMark val="cross"/>
        <c:tickLblPos val="none"/>
        <c:crossAx val="-1515775904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1"/>
        <c:ser>
          <c:idx val="0"/>
          <c:order val="0"/>
          <c:spPr>
            <a:ln>
              <a:solidFill>
                <a:srgbClr val="1C47D2"/>
              </a:solidFill>
            </a:ln>
          </c:spPr>
          <c:marker>
            <c:symbol val="none"/>
          </c:marker>
          <c:dLbls>
            <c:delete val="1"/>
          </c:dLbls>
          <c:val>
            <c:numRef>
              <c:f>Hoja1!$B$1:$B$21</c:f>
              <c:numCache>
                <c:formatCode>General</c:formatCode>
                <c:ptCount val="21"/>
                <c:pt idx="0">
                  <c:v>0</c:v>
                </c:pt>
                <c:pt idx="1">
                  <c:v>1900</c:v>
                </c:pt>
                <c:pt idx="2">
                  <c:v>3600</c:v>
                </c:pt>
                <c:pt idx="3">
                  <c:v>5100</c:v>
                </c:pt>
                <c:pt idx="4">
                  <c:v>6400</c:v>
                </c:pt>
                <c:pt idx="5">
                  <c:v>7500</c:v>
                </c:pt>
                <c:pt idx="6">
                  <c:v>8400</c:v>
                </c:pt>
                <c:pt idx="7">
                  <c:v>9100</c:v>
                </c:pt>
                <c:pt idx="8">
                  <c:v>9600</c:v>
                </c:pt>
                <c:pt idx="9">
                  <c:v>9900</c:v>
                </c:pt>
                <c:pt idx="10">
                  <c:v>10000</c:v>
                </c:pt>
                <c:pt idx="11">
                  <c:v>9900</c:v>
                </c:pt>
                <c:pt idx="12">
                  <c:v>9600</c:v>
                </c:pt>
                <c:pt idx="13">
                  <c:v>9100</c:v>
                </c:pt>
                <c:pt idx="14">
                  <c:v>8400</c:v>
                </c:pt>
                <c:pt idx="15">
                  <c:v>7500</c:v>
                </c:pt>
                <c:pt idx="16">
                  <c:v>6400</c:v>
                </c:pt>
                <c:pt idx="17">
                  <c:v>5100</c:v>
                </c:pt>
                <c:pt idx="18">
                  <c:v>3600</c:v>
                </c:pt>
                <c:pt idx="19">
                  <c:v>1900</c:v>
                </c:pt>
                <c:pt idx="20">
                  <c:v>0</c:v>
                </c:pt>
              </c:numCache>
            </c:numRef>
          </c:val>
          <c:smooth val="1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-1515775904"/>
        <c:axId val="-1515779712"/>
      </c:lineChart>
      <c:catAx>
        <c:axId val="-1515775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crossAx val="-1515779712"/>
        <c:crosses val="autoZero"/>
        <c:auto val="1"/>
        <c:lblAlgn val="ctr"/>
        <c:lblOffset val="100"/>
        <c:tickLblSkip val="1"/>
        <c:noMultiLvlLbl val="1"/>
      </c:catAx>
      <c:valAx>
        <c:axId val="-1515779712"/>
        <c:scaling>
          <c:orientation val="minMax"/>
          <c:max val="10000"/>
        </c:scaling>
        <c:delete val="1"/>
        <c:axPos val="l"/>
        <c:numFmt formatCode="General" sourceLinked="1"/>
        <c:majorTickMark val="cross"/>
        <c:minorTickMark val="cross"/>
        <c:tickLblPos val="none"/>
        <c:crossAx val="-1515775904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1"/>
        <c:ser>
          <c:idx val="0"/>
          <c:order val="0"/>
          <c:marker>
            <c:symbol val="none"/>
          </c:marker>
          <c:dLbls>
            <c:delete val="1"/>
          </c:dLbls>
          <c:cat>
            <c:numRef>
              <c:f>Hoja1!$A$1:$A$21</c:f>
              <c:numCache>
                <c:formatCode>General</c:formatCode>
                <c:ptCount val="21"/>
                <c:pt idx="0">
                  <c:v>-10</c:v>
                </c:pt>
                <c:pt idx="1">
                  <c:v>-9</c:v>
                </c:pt>
                <c:pt idx="2">
                  <c:v>-8</c:v>
                </c:pt>
                <c:pt idx="3">
                  <c:v>-7</c:v>
                </c:pt>
                <c:pt idx="4">
                  <c:v>-6</c:v>
                </c:pt>
                <c:pt idx="5">
                  <c:v>-5</c:v>
                </c:pt>
                <c:pt idx="6">
                  <c:v>-4</c:v>
                </c:pt>
                <c:pt idx="7">
                  <c:v>-3</c:v>
                </c:pt>
                <c:pt idx="8">
                  <c:v>-2</c:v>
                </c:pt>
                <c:pt idx="9">
                  <c:v>-1</c:v>
                </c:pt>
                <c:pt idx="10">
                  <c:v>0</c:v>
                </c:pt>
                <c:pt idx="11">
                  <c:v>1</c:v>
                </c:pt>
                <c:pt idx="12">
                  <c:v>2</c:v>
                </c:pt>
                <c:pt idx="13">
                  <c:v>3</c:v>
                </c:pt>
                <c:pt idx="14">
                  <c:v>4</c:v>
                </c:pt>
                <c:pt idx="15">
                  <c:v>5</c:v>
                </c:pt>
                <c:pt idx="16">
                  <c:v>6</c:v>
                </c:pt>
                <c:pt idx="17">
                  <c:v>7</c:v>
                </c:pt>
                <c:pt idx="18">
                  <c:v>8</c:v>
                </c:pt>
                <c:pt idx="19">
                  <c:v>9</c:v>
                </c:pt>
                <c:pt idx="20">
                  <c:v>10</c:v>
                </c:pt>
              </c:numCache>
            </c:numRef>
          </c:cat>
          <c:val>
            <c:numRef>
              <c:f>Hoja1!$A$1:$A$21</c:f>
              <c:numCache>
                <c:formatCode>General</c:formatCode>
                <c:ptCount val="21"/>
                <c:pt idx="0">
                  <c:v>-10</c:v>
                </c:pt>
                <c:pt idx="1">
                  <c:v>-9</c:v>
                </c:pt>
                <c:pt idx="2">
                  <c:v>-8</c:v>
                </c:pt>
                <c:pt idx="3">
                  <c:v>-7</c:v>
                </c:pt>
                <c:pt idx="4">
                  <c:v>-6</c:v>
                </c:pt>
                <c:pt idx="5">
                  <c:v>-5</c:v>
                </c:pt>
                <c:pt idx="6">
                  <c:v>-4</c:v>
                </c:pt>
                <c:pt idx="7">
                  <c:v>-3</c:v>
                </c:pt>
                <c:pt idx="8">
                  <c:v>-2</c:v>
                </c:pt>
                <c:pt idx="9">
                  <c:v>-1</c:v>
                </c:pt>
                <c:pt idx="10">
                  <c:v>0</c:v>
                </c:pt>
                <c:pt idx="11">
                  <c:v>1</c:v>
                </c:pt>
                <c:pt idx="12">
                  <c:v>2</c:v>
                </c:pt>
                <c:pt idx="13">
                  <c:v>3</c:v>
                </c:pt>
                <c:pt idx="14">
                  <c:v>4</c:v>
                </c:pt>
                <c:pt idx="15">
                  <c:v>5</c:v>
                </c:pt>
                <c:pt idx="16">
                  <c:v>6</c:v>
                </c:pt>
                <c:pt idx="17">
                  <c:v>7</c:v>
                </c:pt>
                <c:pt idx="18">
                  <c:v>8</c:v>
                </c:pt>
                <c:pt idx="19">
                  <c:v>9</c:v>
                </c:pt>
                <c:pt idx="20">
                  <c:v>10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C4E6-40C0-9D2A-58DFC5B620D1}"/>
            </c:ext>
          </c:extLst>
        </c:ser>
        <c:ser>
          <c:idx val="1"/>
          <c:order val="1"/>
          <c:marker>
            <c:symbol val="none"/>
          </c:marker>
          <c:dLbls>
            <c:delete val="1"/>
          </c:dLbls>
          <c:cat>
            <c:numRef>
              <c:f>Hoja1!$A$1:$A$21</c:f>
              <c:numCache>
                <c:formatCode>General</c:formatCode>
                <c:ptCount val="21"/>
                <c:pt idx="0">
                  <c:v>-10</c:v>
                </c:pt>
                <c:pt idx="1">
                  <c:v>-9</c:v>
                </c:pt>
                <c:pt idx="2">
                  <c:v>-8</c:v>
                </c:pt>
                <c:pt idx="3">
                  <c:v>-7</c:v>
                </c:pt>
                <c:pt idx="4">
                  <c:v>-6</c:v>
                </c:pt>
                <c:pt idx="5">
                  <c:v>-5</c:v>
                </c:pt>
                <c:pt idx="6">
                  <c:v>-4</c:v>
                </c:pt>
                <c:pt idx="7">
                  <c:v>-3</c:v>
                </c:pt>
                <c:pt idx="8">
                  <c:v>-2</c:v>
                </c:pt>
                <c:pt idx="9">
                  <c:v>-1</c:v>
                </c:pt>
                <c:pt idx="10">
                  <c:v>0</c:v>
                </c:pt>
                <c:pt idx="11">
                  <c:v>1</c:v>
                </c:pt>
                <c:pt idx="12">
                  <c:v>2</c:v>
                </c:pt>
                <c:pt idx="13">
                  <c:v>3</c:v>
                </c:pt>
                <c:pt idx="14">
                  <c:v>4</c:v>
                </c:pt>
                <c:pt idx="15">
                  <c:v>5</c:v>
                </c:pt>
                <c:pt idx="16">
                  <c:v>6</c:v>
                </c:pt>
                <c:pt idx="17">
                  <c:v>7</c:v>
                </c:pt>
                <c:pt idx="18">
                  <c:v>8</c:v>
                </c:pt>
                <c:pt idx="19">
                  <c:v>9</c:v>
                </c:pt>
                <c:pt idx="20">
                  <c:v>10</c:v>
                </c:pt>
              </c:numCache>
            </c:numRef>
          </c:cat>
          <c:val>
            <c:numRef>
              <c:f>Hoja1!$B$1:$B$21</c:f>
              <c:numCache>
                <c:formatCode>General</c:formatCode>
                <c:ptCount val="21"/>
                <c:pt idx="0">
                  <c:v>10000</c:v>
                </c:pt>
                <c:pt idx="1">
                  <c:v>8100</c:v>
                </c:pt>
                <c:pt idx="2">
                  <c:v>6400</c:v>
                </c:pt>
                <c:pt idx="3">
                  <c:v>4900</c:v>
                </c:pt>
                <c:pt idx="4">
                  <c:v>3600</c:v>
                </c:pt>
                <c:pt idx="5">
                  <c:v>2500</c:v>
                </c:pt>
                <c:pt idx="6">
                  <c:v>1600</c:v>
                </c:pt>
                <c:pt idx="7">
                  <c:v>900</c:v>
                </c:pt>
                <c:pt idx="8">
                  <c:v>400</c:v>
                </c:pt>
                <c:pt idx="9">
                  <c:v>100</c:v>
                </c:pt>
                <c:pt idx="10">
                  <c:v>0</c:v>
                </c:pt>
                <c:pt idx="11">
                  <c:v>100</c:v>
                </c:pt>
                <c:pt idx="12">
                  <c:v>400</c:v>
                </c:pt>
                <c:pt idx="13">
                  <c:v>900</c:v>
                </c:pt>
                <c:pt idx="14">
                  <c:v>1600</c:v>
                </c:pt>
                <c:pt idx="15">
                  <c:v>2500</c:v>
                </c:pt>
                <c:pt idx="16">
                  <c:v>3600</c:v>
                </c:pt>
                <c:pt idx="17">
                  <c:v>4900</c:v>
                </c:pt>
                <c:pt idx="18">
                  <c:v>6400</c:v>
                </c:pt>
                <c:pt idx="19">
                  <c:v>8100</c:v>
                </c:pt>
                <c:pt idx="20">
                  <c:v>10000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C4E6-40C0-9D2A-58DFC5B620D1}"/>
            </c:ext>
          </c:extLst>
        </c:ser>
        <c:ser>
          <c:idx val="2"/>
          <c:order val="2"/>
          <c:spPr>
            <a:ln>
              <a:solidFill>
                <a:srgbClr val="1C47D2"/>
              </a:solidFill>
            </a:ln>
          </c:spPr>
          <c:marker>
            <c:symbol val="none"/>
          </c:marker>
          <c:dLbls>
            <c:delete val="1"/>
          </c:dLbls>
          <c:cat>
            <c:numRef>
              <c:f>Hoja1!$A$1:$A$21</c:f>
              <c:numCache>
                <c:formatCode>General</c:formatCode>
                <c:ptCount val="21"/>
                <c:pt idx="0">
                  <c:v>-10</c:v>
                </c:pt>
                <c:pt idx="1">
                  <c:v>-9</c:v>
                </c:pt>
                <c:pt idx="2">
                  <c:v>-8</c:v>
                </c:pt>
                <c:pt idx="3">
                  <c:v>-7</c:v>
                </c:pt>
                <c:pt idx="4">
                  <c:v>-6</c:v>
                </c:pt>
                <c:pt idx="5">
                  <c:v>-5</c:v>
                </c:pt>
                <c:pt idx="6">
                  <c:v>-4</c:v>
                </c:pt>
                <c:pt idx="7">
                  <c:v>-3</c:v>
                </c:pt>
                <c:pt idx="8">
                  <c:v>-2</c:v>
                </c:pt>
                <c:pt idx="9">
                  <c:v>-1</c:v>
                </c:pt>
                <c:pt idx="10">
                  <c:v>0</c:v>
                </c:pt>
                <c:pt idx="11">
                  <c:v>1</c:v>
                </c:pt>
                <c:pt idx="12">
                  <c:v>2</c:v>
                </c:pt>
                <c:pt idx="13">
                  <c:v>3</c:v>
                </c:pt>
                <c:pt idx="14">
                  <c:v>4</c:v>
                </c:pt>
                <c:pt idx="15">
                  <c:v>5</c:v>
                </c:pt>
                <c:pt idx="16">
                  <c:v>6</c:v>
                </c:pt>
                <c:pt idx="17">
                  <c:v>7</c:v>
                </c:pt>
                <c:pt idx="18">
                  <c:v>8</c:v>
                </c:pt>
                <c:pt idx="19">
                  <c:v>9</c:v>
                </c:pt>
                <c:pt idx="20">
                  <c:v>10</c:v>
                </c:pt>
              </c:numCache>
            </c:numRef>
          </c:cat>
          <c:val>
            <c:numRef>
              <c:f>Hoja1!$C$1:$C$21</c:f>
              <c:numCache>
                <c:formatCode>General</c:formatCode>
                <c:ptCount val="21"/>
                <c:pt idx="0">
                  <c:v>0</c:v>
                </c:pt>
                <c:pt idx="1">
                  <c:v>1900</c:v>
                </c:pt>
                <c:pt idx="2">
                  <c:v>3600</c:v>
                </c:pt>
                <c:pt idx="3">
                  <c:v>5100</c:v>
                </c:pt>
                <c:pt idx="4">
                  <c:v>6400</c:v>
                </c:pt>
                <c:pt idx="5">
                  <c:v>7500</c:v>
                </c:pt>
                <c:pt idx="6">
                  <c:v>8400</c:v>
                </c:pt>
                <c:pt idx="7">
                  <c:v>9100</c:v>
                </c:pt>
                <c:pt idx="8">
                  <c:v>9600</c:v>
                </c:pt>
                <c:pt idx="9">
                  <c:v>9900</c:v>
                </c:pt>
                <c:pt idx="10">
                  <c:v>10000</c:v>
                </c:pt>
                <c:pt idx="11">
                  <c:v>9900</c:v>
                </c:pt>
                <c:pt idx="12">
                  <c:v>9600</c:v>
                </c:pt>
                <c:pt idx="13">
                  <c:v>9100</c:v>
                </c:pt>
                <c:pt idx="14">
                  <c:v>8400</c:v>
                </c:pt>
                <c:pt idx="15">
                  <c:v>7500</c:v>
                </c:pt>
                <c:pt idx="16">
                  <c:v>6400</c:v>
                </c:pt>
                <c:pt idx="17">
                  <c:v>5100</c:v>
                </c:pt>
                <c:pt idx="18">
                  <c:v>3600</c:v>
                </c:pt>
                <c:pt idx="19">
                  <c:v>1900</c:v>
                </c:pt>
                <c:pt idx="20">
                  <c:v>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C4E6-40C0-9D2A-58DFC5B620D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-1515772640"/>
        <c:axId val="-1515785696"/>
      </c:lineChart>
      <c:catAx>
        <c:axId val="-1515772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crossAx val="-1515785696"/>
        <c:crosses val="autoZero"/>
        <c:auto val="1"/>
        <c:lblAlgn val="ctr"/>
        <c:lblOffset val="100"/>
        <c:noMultiLvlLbl val="1"/>
      </c:catAx>
      <c:valAx>
        <c:axId val="-1515785696"/>
        <c:scaling>
          <c:orientation val="minMax"/>
          <c:max val="10000"/>
          <c:min val="0"/>
        </c:scaling>
        <c:delete val="1"/>
        <c:axPos val="l"/>
        <c:numFmt formatCode="General" sourceLinked="1"/>
        <c:majorTickMark val="cross"/>
        <c:minorTickMark val="cross"/>
        <c:tickLblPos val="none"/>
        <c:crossAx val="-1515772640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1"/>
        <c:ser>
          <c:idx val="0"/>
          <c:order val="0"/>
          <c:marker>
            <c:symbol val="none"/>
          </c:marker>
          <c:dLbls>
            <c:delete val="1"/>
          </c:dLbls>
          <c:cat>
            <c:numRef>
              <c:f>Hoja1!$A$1:$A$21</c:f>
              <c:numCache>
                <c:formatCode>General</c:formatCode>
                <c:ptCount val="21"/>
                <c:pt idx="0">
                  <c:v>-10</c:v>
                </c:pt>
                <c:pt idx="1">
                  <c:v>-9</c:v>
                </c:pt>
                <c:pt idx="2">
                  <c:v>-8</c:v>
                </c:pt>
                <c:pt idx="3">
                  <c:v>-7</c:v>
                </c:pt>
                <c:pt idx="4">
                  <c:v>-6</c:v>
                </c:pt>
                <c:pt idx="5">
                  <c:v>-5</c:v>
                </c:pt>
                <c:pt idx="6">
                  <c:v>-4</c:v>
                </c:pt>
                <c:pt idx="7">
                  <c:v>-3</c:v>
                </c:pt>
                <c:pt idx="8">
                  <c:v>-2</c:v>
                </c:pt>
                <c:pt idx="9">
                  <c:v>-1</c:v>
                </c:pt>
                <c:pt idx="10">
                  <c:v>0</c:v>
                </c:pt>
                <c:pt idx="11">
                  <c:v>1</c:v>
                </c:pt>
                <c:pt idx="12">
                  <c:v>2</c:v>
                </c:pt>
                <c:pt idx="13">
                  <c:v>3</c:v>
                </c:pt>
                <c:pt idx="14">
                  <c:v>4</c:v>
                </c:pt>
                <c:pt idx="15">
                  <c:v>5</c:v>
                </c:pt>
                <c:pt idx="16">
                  <c:v>6</c:v>
                </c:pt>
                <c:pt idx="17">
                  <c:v>7</c:v>
                </c:pt>
                <c:pt idx="18">
                  <c:v>8</c:v>
                </c:pt>
                <c:pt idx="19">
                  <c:v>9</c:v>
                </c:pt>
                <c:pt idx="20">
                  <c:v>10</c:v>
                </c:pt>
              </c:numCache>
            </c:numRef>
          </c:cat>
          <c:val>
            <c:numRef>
              <c:f>Hoja1!$A$1:$A$21</c:f>
              <c:numCache>
                <c:formatCode>General</c:formatCode>
                <c:ptCount val="21"/>
                <c:pt idx="0">
                  <c:v>-10</c:v>
                </c:pt>
                <c:pt idx="1">
                  <c:v>-9</c:v>
                </c:pt>
                <c:pt idx="2">
                  <c:v>-8</c:v>
                </c:pt>
                <c:pt idx="3">
                  <c:v>-7</c:v>
                </c:pt>
                <c:pt idx="4">
                  <c:v>-6</c:v>
                </c:pt>
                <c:pt idx="5">
                  <c:v>-5</c:v>
                </c:pt>
                <c:pt idx="6">
                  <c:v>-4</c:v>
                </c:pt>
                <c:pt idx="7">
                  <c:v>-3</c:v>
                </c:pt>
                <c:pt idx="8">
                  <c:v>-2</c:v>
                </c:pt>
                <c:pt idx="9">
                  <c:v>-1</c:v>
                </c:pt>
                <c:pt idx="10">
                  <c:v>0</c:v>
                </c:pt>
                <c:pt idx="11">
                  <c:v>1</c:v>
                </c:pt>
                <c:pt idx="12">
                  <c:v>2</c:v>
                </c:pt>
                <c:pt idx="13">
                  <c:v>3</c:v>
                </c:pt>
                <c:pt idx="14">
                  <c:v>4</c:v>
                </c:pt>
                <c:pt idx="15">
                  <c:v>5</c:v>
                </c:pt>
                <c:pt idx="16">
                  <c:v>6</c:v>
                </c:pt>
                <c:pt idx="17">
                  <c:v>7</c:v>
                </c:pt>
                <c:pt idx="18">
                  <c:v>8</c:v>
                </c:pt>
                <c:pt idx="19">
                  <c:v>9</c:v>
                </c:pt>
                <c:pt idx="20">
                  <c:v>10</c:v>
                </c:pt>
              </c:numCache>
            </c:numRef>
          </c:val>
          <c:smooth val="1"/>
        </c:ser>
        <c:ser>
          <c:idx val="1"/>
          <c:order val="1"/>
          <c:marker>
            <c:symbol val="none"/>
          </c:marker>
          <c:dLbls>
            <c:delete val="1"/>
          </c:dLbls>
          <c:cat>
            <c:numRef>
              <c:f>Hoja1!$A$1:$A$21</c:f>
              <c:numCache>
                <c:formatCode>General</c:formatCode>
                <c:ptCount val="21"/>
                <c:pt idx="0">
                  <c:v>-10</c:v>
                </c:pt>
                <c:pt idx="1">
                  <c:v>-9</c:v>
                </c:pt>
                <c:pt idx="2">
                  <c:v>-8</c:v>
                </c:pt>
                <c:pt idx="3">
                  <c:v>-7</c:v>
                </c:pt>
                <c:pt idx="4">
                  <c:v>-6</c:v>
                </c:pt>
                <c:pt idx="5">
                  <c:v>-5</c:v>
                </c:pt>
                <c:pt idx="6">
                  <c:v>-4</c:v>
                </c:pt>
                <c:pt idx="7">
                  <c:v>-3</c:v>
                </c:pt>
                <c:pt idx="8">
                  <c:v>-2</c:v>
                </c:pt>
                <c:pt idx="9">
                  <c:v>-1</c:v>
                </c:pt>
                <c:pt idx="10">
                  <c:v>0</c:v>
                </c:pt>
                <c:pt idx="11">
                  <c:v>1</c:v>
                </c:pt>
                <c:pt idx="12">
                  <c:v>2</c:v>
                </c:pt>
                <c:pt idx="13">
                  <c:v>3</c:v>
                </c:pt>
                <c:pt idx="14">
                  <c:v>4</c:v>
                </c:pt>
                <c:pt idx="15">
                  <c:v>5</c:v>
                </c:pt>
                <c:pt idx="16">
                  <c:v>6</c:v>
                </c:pt>
                <c:pt idx="17">
                  <c:v>7</c:v>
                </c:pt>
                <c:pt idx="18">
                  <c:v>8</c:v>
                </c:pt>
                <c:pt idx="19">
                  <c:v>9</c:v>
                </c:pt>
                <c:pt idx="20">
                  <c:v>10</c:v>
                </c:pt>
              </c:numCache>
            </c:numRef>
          </c:cat>
          <c:val>
            <c:numRef>
              <c:f>Hoja1!$B$1:$B$21</c:f>
              <c:numCache>
                <c:formatCode>General</c:formatCode>
                <c:ptCount val="21"/>
                <c:pt idx="0">
                  <c:v>10000</c:v>
                </c:pt>
                <c:pt idx="1">
                  <c:v>8100</c:v>
                </c:pt>
                <c:pt idx="2">
                  <c:v>6400</c:v>
                </c:pt>
                <c:pt idx="3">
                  <c:v>4900</c:v>
                </c:pt>
                <c:pt idx="4">
                  <c:v>3600</c:v>
                </c:pt>
                <c:pt idx="5">
                  <c:v>2500</c:v>
                </c:pt>
                <c:pt idx="6">
                  <c:v>1600</c:v>
                </c:pt>
                <c:pt idx="7">
                  <c:v>900</c:v>
                </c:pt>
                <c:pt idx="8">
                  <c:v>400</c:v>
                </c:pt>
                <c:pt idx="9">
                  <c:v>100</c:v>
                </c:pt>
                <c:pt idx="10">
                  <c:v>0</c:v>
                </c:pt>
                <c:pt idx="11">
                  <c:v>100</c:v>
                </c:pt>
                <c:pt idx="12">
                  <c:v>400</c:v>
                </c:pt>
                <c:pt idx="13">
                  <c:v>900</c:v>
                </c:pt>
                <c:pt idx="14">
                  <c:v>1600</c:v>
                </c:pt>
                <c:pt idx="15">
                  <c:v>2500</c:v>
                </c:pt>
                <c:pt idx="16">
                  <c:v>3600</c:v>
                </c:pt>
                <c:pt idx="17">
                  <c:v>4900</c:v>
                </c:pt>
                <c:pt idx="18">
                  <c:v>6400</c:v>
                </c:pt>
                <c:pt idx="19">
                  <c:v>8100</c:v>
                </c:pt>
                <c:pt idx="20">
                  <c:v>10000</c:v>
                </c:pt>
              </c:numCache>
            </c:numRef>
          </c:val>
          <c:smooth val="1"/>
        </c:ser>
        <c:ser>
          <c:idx val="2"/>
          <c:order val="2"/>
          <c:spPr>
            <a:ln>
              <a:solidFill>
                <a:srgbClr val="1C47D2"/>
              </a:solidFill>
            </a:ln>
          </c:spPr>
          <c:marker>
            <c:symbol val="none"/>
          </c:marker>
          <c:dLbls>
            <c:delete val="1"/>
          </c:dLbls>
          <c:cat>
            <c:numRef>
              <c:f>Hoja1!$A$1:$A$21</c:f>
              <c:numCache>
                <c:formatCode>General</c:formatCode>
                <c:ptCount val="21"/>
                <c:pt idx="0">
                  <c:v>-10</c:v>
                </c:pt>
                <c:pt idx="1">
                  <c:v>-9</c:v>
                </c:pt>
                <c:pt idx="2">
                  <c:v>-8</c:v>
                </c:pt>
                <c:pt idx="3">
                  <c:v>-7</c:v>
                </c:pt>
                <c:pt idx="4">
                  <c:v>-6</c:v>
                </c:pt>
                <c:pt idx="5">
                  <c:v>-5</c:v>
                </c:pt>
                <c:pt idx="6">
                  <c:v>-4</c:v>
                </c:pt>
                <c:pt idx="7">
                  <c:v>-3</c:v>
                </c:pt>
                <c:pt idx="8">
                  <c:v>-2</c:v>
                </c:pt>
                <c:pt idx="9">
                  <c:v>-1</c:v>
                </c:pt>
                <c:pt idx="10">
                  <c:v>0</c:v>
                </c:pt>
                <c:pt idx="11">
                  <c:v>1</c:v>
                </c:pt>
                <c:pt idx="12">
                  <c:v>2</c:v>
                </c:pt>
                <c:pt idx="13">
                  <c:v>3</c:v>
                </c:pt>
                <c:pt idx="14">
                  <c:v>4</c:v>
                </c:pt>
                <c:pt idx="15">
                  <c:v>5</c:v>
                </c:pt>
                <c:pt idx="16">
                  <c:v>6</c:v>
                </c:pt>
                <c:pt idx="17">
                  <c:v>7</c:v>
                </c:pt>
                <c:pt idx="18">
                  <c:v>8</c:v>
                </c:pt>
                <c:pt idx="19">
                  <c:v>9</c:v>
                </c:pt>
                <c:pt idx="20">
                  <c:v>10</c:v>
                </c:pt>
              </c:numCache>
            </c:numRef>
          </c:cat>
          <c:val>
            <c:numRef>
              <c:f>Hoja1!$C$1:$C$21</c:f>
              <c:numCache>
                <c:formatCode>General</c:formatCode>
                <c:ptCount val="21"/>
                <c:pt idx="0">
                  <c:v>0</c:v>
                </c:pt>
                <c:pt idx="1">
                  <c:v>1900</c:v>
                </c:pt>
                <c:pt idx="2">
                  <c:v>3600</c:v>
                </c:pt>
                <c:pt idx="3">
                  <c:v>5100</c:v>
                </c:pt>
                <c:pt idx="4">
                  <c:v>6400</c:v>
                </c:pt>
                <c:pt idx="5">
                  <c:v>7500</c:v>
                </c:pt>
                <c:pt idx="6">
                  <c:v>8400</c:v>
                </c:pt>
                <c:pt idx="7">
                  <c:v>9100</c:v>
                </c:pt>
                <c:pt idx="8">
                  <c:v>9600</c:v>
                </c:pt>
                <c:pt idx="9">
                  <c:v>9900</c:v>
                </c:pt>
                <c:pt idx="10">
                  <c:v>10000</c:v>
                </c:pt>
                <c:pt idx="11">
                  <c:v>9900</c:v>
                </c:pt>
                <c:pt idx="12">
                  <c:v>9600</c:v>
                </c:pt>
                <c:pt idx="13">
                  <c:v>9100</c:v>
                </c:pt>
                <c:pt idx="14">
                  <c:v>8400</c:v>
                </c:pt>
                <c:pt idx="15">
                  <c:v>7500</c:v>
                </c:pt>
                <c:pt idx="16">
                  <c:v>6400</c:v>
                </c:pt>
                <c:pt idx="17">
                  <c:v>5100</c:v>
                </c:pt>
                <c:pt idx="18">
                  <c:v>3600</c:v>
                </c:pt>
                <c:pt idx="19">
                  <c:v>1900</c:v>
                </c:pt>
                <c:pt idx="20">
                  <c:v>0</c:v>
                </c:pt>
              </c:numCache>
            </c:numRef>
          </c:val>
          <c:smooth val="1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-1515772640"/>
        <c:axId val="-1515785696"/>
      </c:lineChart>
      <c:catAx>
        <c:axId val="-1515772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crossAx val="-1515785696"/>
        <c:crosses val="autoZero"/>
        <c:auto val="1"/>
        <c:lblAlgn val="ctr"/>
        <c:lblOffset val="100"/>
        <c:noMultiLvlLbl val="1"/>
      </c:catAx>
      <c:valAx>
        <c:axId val="-1515785696"/>
        <c:scaling>
          <c:orientation val="minMax"/>
          <c:max val="10000"/>
          <c:min val="0"/>
        </c:scaling>
        <c:delete val="1"/>
        <c:axPos val="l"/>
        <c:numFmt formatCode="General" sourceLinked="1"/>
        <c:majorTickMark val="cross"/>
        <c:minorTickMark val="cross"/>
        <c:tickLblPos val="none"/>
        <c:crossAx val="-1515772640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083333333333428E-2"/>
          <c:y val="3.8335382735027866E-2"/>
          <c:w val="0.9541666666666665"/>
          <c:h val="0.92332923452994464"/>
        </c:manualLayout>
      </c:layout>
      <c:lineChart>
        <c:grouping val="standard"/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x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numRef>
              <c:f>Hoja1!$A$2:$A$202</c:f>
              <c:numCache>
                <c:formatCode>General</c:formatCode>
                <c:ptCount val="201"/>
                <c:pt idx="0">
                  <c:v>0</c:v>
                </c:pt>
                <c:pt idx="1">
                  <c:v>5.0000000000000034E-4</c:v>
                </c:pt>
                <c:pt idx="2">
                  <c:v>1.0000000000000037E-3</c:v>
                </c:pt>
                <c:pt idx="3">
                  <c:v>1.5000000000000037E-3</c:v>
                </c:pt>
                <c:pt idx="4">
                  <c:v>2.0000000000000052E-3</c:v>
                </c:pt>
                <c:pt idx="5">
                  <c:v>2.5000000000000074E-3</c:v>
                </c:pt>
                <c:pt idx="6">
                  <c:v>3.0000000000000074E-3</c:v>
                </c:pt>
                <c:pt idx="7">
                  <c:v>3.5000000000000087E-3</c:v>
                </c:pt>
                <c:pt idx="8">
                  <c:v>4.0000000000000114E-3</c:v>
                </c:pt>
                <c:pt idx="9">
                  <c:v>4.5000000000000014E-3</c:v>
                </c:pt>
                <c:pt idx="10">
                  <c:v>5.0000000000000114E-3</c:v>
                </c:pt>
                <c:pt idx="11">
                  <c:v>5.5000000000000014E-3</c:v>
                </c:pt>
                <c:pt idx="12">
                  <c:v>6.0000000000000114E-3</c:v>
                </c:pt>
                <c:pt idx="13">
                  <c:v>6.5000000000000188E-3</c:v>
                </c:pt>
                <c:pt idx="14">
                  <c:v>7.0000000000000114E-3</c:v>
                </c:pt>
                <c:pt idx="15">
                  <c:v>7.5000000000000205E-3</c:v>
                </c:pt>
                <c:pt idx="16">
                  <c:v>8.0000000000000227E-3</c:v>
                </c:pt>
                <c:pt idx="17">
                  <c:v>8.5000000000000266E-3</c:v>
                </c:pt>
                <c:pt idx="18">
                  <c:v>9.0000000000000045E-3</c:v>
                </c:pt>
                <c:pt idx="19">
                  <c:v>9.5000000000000067E-3</c:v>
                </c:pt>
                <c:pt idx="20">
                  <c:v>1.0000000000000005E-2</c:v>
                </c:pt>
                <c:pt idx="21">
                  <c:v>1.0500000000000021E-2</c:v>
                </c:pt>
                <c:pt idx="22">
                  <c:v>1.1000000000000051E-2</c:v>
                </c:pt>
                <c:pt idx="23">
                  <c:v>1.1500000000000055E-2</c:v>
                </c:pt>
                <c:pt idx="24">
                  <c:v>1.2000000000000007E-2</c:v>
                </c:pt>
                <c:pt idx="25">
                  <c:v>1.2500000000000023E-2</c:v>
                </c:pt>
                <c:pt idx="26">
                  <c:v>1.3000000000000041E-2</c:v>
                </c:pt>
                <c:pt idx="27">
                  <c:v>1.3500000000000052E-2</c:v>
                </c:pt>
                <c:pt idx="28">
                  <c:v>1.4000000000000009E-2</c:v>
                </c:pt>
                <c:pt idx="29">
                  <c:v>1.4500000000000009E-2</c:v>
                </c:pt>
                <c:pt idx="30">
                  <c:v>1.5000000000000025E-2</c:v>
                </c:pt>
                <c:pt idx="31">
                  <c:v>1.550000000000005E-2</c:v>
                </c:pt>
                <c:pt idx="32">
                  <c:v>1.6000000000000021E-2</c:v>
                </c:pt>
                <c:pt idx="33">
                  <c:v>1.6500000000000067E-2</c:v>
                </c:pt>
                <c:pt idx="34">
                  <c:v>1.7000000000000022E-2</c:v>
                </c:pt>
                <c:pt idx="35">
                  <c:v>1.7500000000000022E-2</c:v>
                </c:pt>
                <c:pt idx="36">
                  <c:v>1.8000000000000023E-2</c:v>
                </c:pt>
                <c:pt idx="37">
                  <c:v>1.8500000000000068E-2</c:v>
                </c:pt>
                <c:pt idx="38">
                  <c:v>1.9000000000000072E-2</c:v>
                </c:pt>
                <c:pt idx="39">
                  <c:v>1.9500000000000083E-2</c:v>
                </c:pt>
                <c:pt idx="40">
                  <c:v>2.0000000000000014E-2</c:v>
                </c:pt>
                <c:pt idx="41">
                  <c:v>2.0500000000000015E-2</c:v>
                </c:pt>
                <c:pt idx="42">
                  <c:v>2.1000000000000015E-2</c:v>
                </c:pt>
                <c:pt idx="43">
                  <c:v>2.1500000000000016E-2</c:v>
                </c:pt>
                <c:pt idx="44">
                  <c:v>2.2000000000000016E-2</c:v>
                </c:pt>
                <c:pt idx="45">
                  <c:v>2.2500000000000041E-2</c:v>
                </c:pt>
                <c:pt idx="46">
                  <c:v>2.3000000000000017E-2</c:v>
                </c:pt>
                <c:pt idx="47">
                  <c:v>2.3500000000000017E-2</c:v>
                </c:pt>
                <c:pt idx="48">
                  <c:v>2.4000000000000018E-2</c:v>
                </c:pt>
                <c:pt idx="49">
                  <c:v>2.4500000000000018E-2</c:v>
                </c:pt>
                <c:pt idx="50">
                  <c:v>2.5000000000000046E-2</c:v>
                </c:pt>
                <c:pt idx="51">
                  <c:v>2.5500000000000019E-2</c:v>
                </c:pt>
                <c:pt idx="52">
                  <c:v>2.6000000000000082E-2</c:v>
                </c:pt>
                <c:pt idx="53">
                  <c:v>2.6500000000000041E-2</c:v>
                </c:pt>
                <c:pt idx="54">
                  <c:v>2.7000000000000104E-2</c:v>
                </c:pt>
                <c:pt idx="55">
                  <c:v>2.7500000000000042E-2</c:v>
                </c:pt>
                <c:pt idx="56">
                  <c:v>2.8000000000000032E-2</c:v>
                </c:pt>
                <c:pt idx="57">
                  <c:v>2.8500000000000022E-2</c:v>
                </c:pt>
                <c:pt idx="58">
                  <c:v>2.9000000000000036E-2</c:v>
                </c:pt>
                <c:pt idx="59">
                  <c:v>2.9500000000000026E-2</c:v>
                </c:pt>
                <c:pt idx="60">
                  <c:v>3.0000000000000051E-2</c:v>
                </c:pt>
                <c:pt idx="61">
                  <c:v>3.0500000000000041E-2</c:v>
                </c:pt>
                <c:pt idx="62">
                  <c:v>3.1000000000000052E-2</c:v>
                </c:pt>
                <c:pt idx="63">
                  <c:v>3.1500000000000035E-2</c:v>
                </c:pt>
                <c:pt idx="64">
                  <c:v>3.2000000000000042E-2</c:v>
                </c:pt>
                <c:pt idx="65">
                  <c:v>3.2500000000000036E-2</c:v>
                </c:pt>
                <c:pt idx="66">
                  <c:v>3.3000000000000022E-2</c:v>
                </c:pt>
                <c:pt idx="67">
                  <c:v>3.350000000000003E-2</c:v>
                </c:pt>
                <c:pt idx="68">
                  <c:v>3.4000000000000044E-2</c:v>
                </c:pt>
                <c:pt idx="69">
                  <c:v>3.4500000000000031E-2</c:v>
                </c:pt>
                <c:pt idx="70">
                  <c:v>3.5000000000000045E-2</c:v>
                </c:pt>
                <c:pt idx="71">
                  <c:v>3.5500000000000032E-2</c:v>
                </c:pt>
                <c:pt idx="72">
                  <c:v>3.6000000000000046E-2</c:v>
                </c:pt>
                <c:pt idx="73">
                  <c:v>3.6500000000000032E-2</c:v>
                </c:pt>
                <c:pt idx="74">
                  <c:v>3.7000000000000151E-2</c:v>
                </c:pt>
                <c:pt idx="75">
                  <c:v>3.7500000000000054E-2</c:v>
                </c:pt>
                <c:pt idx="76">
                  <c:v>3.8000000000000041E-2</c:v>
                </c:pt>
                <c:pt idx="77">
                  <c:v>3.8500000000000034E-2</c:v>
                </c:pt>
                <c:pt idx="78">
                  <c:v>3.9000000000000042E-2</c:v>
                </c:pt>
                <c:pt idx="79">
                  <c:v>3.9500000000000035E-2</c:v>
                </c:pt>
                <c:pt idx="80">
                  <c:v>4.0000000000000029E-2</c:v>
                </c:pt>
                <c:pt idx="81">
                  <c:v>4.0500000000000029E-2</c:v>
                </c:pt>
                <c:pt idx="82">
                  <c:v>4.1000000000000029E-2</c:v>
                </c:pt>
                <c:pt idx="83">
                  <c:v>4.1500000000000016E-2</c:v>
                </c:pt>
                <c:pt idx="84">
                  <c:v>4.200000000000003E-2</c:v>
                </c:pt>
                <c:pt idx="85">
                  <c:v>4.2500000000000031E-2</c:v>
                </c:pt>
                <c:pt idx="86">
                  <c:v>4.3000000000000031E-2</c:v>
                </c:pt>
                <c:pt idx="87">
                  <c:v>4.3500000000000025E-2</c:v>
                </c:pt>
                <c:pt idx="88">
                  <c:v>4.4000000000000032E-2</c:v>
                </c:pt>
                <c:pt idx="89">
                  <c:v>4.4500000000000033E-2</c:v>
                </c:pt>
                <c:pt idx="90">
                  <c:v>4.5000000000000033E-2</c:v>
                </c:pt>
                <c:pt idx="91">
                  <c:v>4.5500000000000027E-2</c:v>
                </c:pt>
                <c:pt idx="92">
                  <c:v>4.6000000000000027E-2</c:v>
                </c:pt>
                <c:pt idx="93">
                  <c:v>4.6500000000000027E-2</c:v>
                </c:pt>
                <c:pt idx="94">
                  <c:v>4.7000000000000104E-2</c:v>
                </c:pt>
                <c:pt idx="95">
                  <c:v>4.7500000000000084E-2</c:v>
                </c:pt>
                <c:pt idx="96">
                  <c:v>4.8000000000000036E-2</c:v>
                </c:pt>
                <c:pt idx="97">
                  <c:v>4.8500000000000036E-2</c:v>
                </c:pt>
                <c:pt idx="98">
                  <c:v>4.9000000000000113E-2</c:v>
                </c:pt>
                <c:pt idx="99">
                  <c:v>4.9500000000000113E-2</c:v>
                </c:pt>
                <c:pt idx="100">
                  <c:v>5.0000000000000093E-2</c:v>
                </c:pt>
                <c:pt idx="101">
                  <c:v>5.0500000000000038E-2</c:v>
                </c:pt>
                <c:pt idx="102">
                  <c:v>5.1000000000000038E-2</c:v>
                </c:pt>
                <c:pt idx="103">
                  <c:v>5.1500000000000039E-2</c:v>
                </c:pt>
                <c:pt idx="104">
                  <c:v>5.2000000000000123E-2</c:v>
                </c:pt>
                <c:pt idx="105">
                  <c:v>5.2500000000000074E-2</c:v>
                </c:pt>
                <c:pt idx="106">
                  <c:v>5.3000000000000054E-2</c:v>
                </c:pt>
                <c:pt idx="107">
                  <c:v>5.3500000000000054E-2</c:v>
                </c:pt>
                <c:pt idx="108">
                  <c:v>5.4000000000000124E-2</c:v>
                </c:pt>
                <c:pt idx="109">
                  <c:v>5.4500000000000104E-2</c:v>
                </c:pt>
                <c:pt idx="110">
                  <c:v>5.5000000000000084E-2</c:v>
                </c:pt>
                <c:pt idx="111">
                  <c:v>5.5500000000000063E-2</c:v>
                </c:pt>
                <c:pt idx="112">
                  <c:v>5.6000000000000064E-2</c:v>
                </c:pt>
                <c:pt idx="113">
                  <c:v>5.6500000000000043E-2</c:v>
                </c:pt>
                <c:pt idx="114">
                  <c:v>5.7000000000000113E-2</c:v>
                </c:pt>
                <c:pt idx="115">
                  <c:v>5.7500000000000093E-2</c:v>
                </c:pt>
                <c:pt idx="116">
                  <c:v>5.8000000000000072E-2</c:v>
                </c:pt>
                <c:pt idx="117">
                  <c:v>5.8500000000000073E-2</c:v>
                </c:pt>
                <c:pt idx="118">
                  <c:v>5.9000000000000205E-2</c:v>
                </c:pt>
                <c:pt idx="119">
                  <c:v>5.9500000000000094E-2</c:v>
                </c:pt>
                <c:pt idx="120">
                  <c:v>6.0000000000000102E-2</c:v>
                </c:pt>
                <c:pt idx="121">
                  <c:v>6.0500000000000081E-2</c:v>
                </c:pt>
                <c:pt idx="122">
                  <c:v>6.1000000000000054E-2</c:v>
                </c:pt>
                <c:pt idx="123">
                  <c:v>6.1500000000000062E-2</c:v>
                </c:pt>
                <c:pt idx="124">
                  <c:v>6.2000000000000104E-2</c:v>
                </c:pt>
                <c:pt idx="125">
                  <c:v>6.2500000000000083E-2</c:v>
                </c:pt>
                <c:pt idx="126">
                  <c:v>6.300000000000007E-2</c:v>
                </c:pt>
                <c:pt idx="127">
                  <c:v>6.3500000000000043E-2</c:v>
                </c:pt>
                <c:pt idx="128">
                  <c:v>6.4000000000000112E-2</c:v>
                </c:pt>
                <c:pt idx="129">
                  <c:v>6.4500000000000113E-2</c:v>
                </c:pt>
                <c:pt idx="130">
                  <c:v>6.5000000000000072E-2</c:v>
                </c:pt>
                <c:pt idx="131">
                  <c:v>6.5500000000000044E-2</c:v>
                </c:pt>
                <c:pt idx="132">
                  <c:v>6.6000000000000072E-2</c:v>
                </c:pt>
                <c:pt idx="133">
                  <c:v>6.6500000000000059E-2</c:v>
                </c:pt>
                <c:pt idx="134">
                  <c:v>6.7000000000000073E-2</c:v>
                </c:pt>
                <c:pt idx="135">
                  <c:v>6.7500000000000074E-2</c:v>
                </c:pt>
                <c:pt idx="136">
                  <c:v>6.8000000000000074E-2</c:v>
                </c:pt>
                <c:pt idx="137">
                  <c:v>6.8500000000000061E-2</c:v>
                </c:pt>
                <c:pt idx="138">
                  <c:v>6.9000000000000103E-2</c:v>
                </c:pt>
                <c:pt idx="139">
                  <c:v>6.9500000000000103E-2</c:v>
                </c:pt>
                <c:pt idx="140">
                  <c:v>7.000000000000009E-2</c:v>
                </c:pt>
                <c:pt idx="141">
                  <c:v>7.0500000000000063E-2</c:v>
                </c:pt>
                <c:pt idx="142">
                  <c:v>7.1000000000000063E-2</c:v>
                </c:pt>
                <c:pt idx="143">
                  <c:v>7.150000000000005E-2</c:v>
                </c:pt>
                <c:pt idx="144">
                  <c:v>7.2000000000000092E-2</c:v>
                </c:pt>
                <c:pt idx="145">
                  <c:v>7.2500000000000064E-2</c:v>
                </c:pt>
                <c:pt idx="146">
                  <c:v>7.3000000000000093E-2</c:v>
                </c:pt>
                <c:pt idx="147">
                  <c:v>7.3500000000000051E-2</c:v>
                </c:pt>
                <c:pt idx="148">
                  <c:v>7.4000000000000121E-2</c:v>
                </c:pt>
                <c:pt idx="149">
                  <c:v>7.4500000000000094E-2</c:v>
                </c:pt>
                <c:pt idx="150">
                  <c:v>7.5000000000000094E-2</c:v>
                </c:pt>
                <c:pt idx="151">
                  <c:v>7.5500000000000053E-2</c:v>
                </c:pt>
                <c:pt idx="152">
                  <c:v>7.6000000000000054E-2</c:v>
                </c:pt>
                <c:pt idx="153">
                  <c:v>7.6500000000000054E-2</c:v>
                </c:pt>
                <c:pt idx="154">
                  <c:v>7.700000000000011E-2</c:v>
                </c:pt>
                <c:pt idx="155">
                  <c:v>7.7500000000000083E-2</c:v>
                </c:pt>
                <c:pt idx="156">
                  <c:v>7.8000000000000083E-2</c:v>
                </c:pt>
                <c:pt idx="157">
                  <c:v>7.850000000000007E-2</c:v>
                </c:pt>
                <c:pt idx="158">
                  <c:v>7.9000000000000278E-2</c:v>
                </c:pt>
                <c:pt idx="159">
                  <c:v>7.9500000000000084E-2</c:v>
                </c:pt>
                <c:pt idx="160">
                  <c:v>8.0000000000000057E-2</c:v>
                </c:pt>
                <c:pt idx="161">
                  <c:v>8.0500000000000224E-2</c:v>
                </c:pt>
                <c:pt idx="162">
                  <c:v>8.1000000000000058E-2</c:v>
                </c:pt>
                <c:pt idx="163">
                  <c:v>8.1500000000000225E-2</c:v>
                </c:pt>
                <c:pt idx="164">
                  <c:v>8.2000000000000073E-2</c:v>
                </c:pt>
                <c:pt idx="165">
                  <c:v>8.2500000000000073E-2</c:v>
                </c:pt>
                <c:pt idx="166">
                  <c:v>8.3000000000000226E-2</c:v>
                </c:pt>
                <c:pt idx="167">
                  <c:v>8.3500000000000268E-2</c:v>
                </c:pt>
                <c:pt idx="168">
                  <c:v>8.4000000000000061E-2</c:v>
                </c:pt>
                <c:pt idx="169">
                  <c:v>8.4500000000000228E-2</c:v>
                </c:pt>
                <c:pt idx="170">
                  <c:v>8.5000000000000062E-2</c:v>
                </c:pt>
                <c:pt idx="171">
                  <c:v>8.5500000000000242E-2</c:v>
                </c:pt>
                <c:pt idx="172">
                  <c:v>8.6000000000000063E-2</c:v>
                </c:pt>
                <c:pt idx="173">
                  <c:v>8.6500000000000063E-2</c:v>
                </c:pt>
                <c:pt idx="174">
                  <c:v>8.700000000000005E-2</c:v>
                </c:pt>
                <c:pt idx="175">
                  <c:v>8.7500000000000064E-2</c:v>
                </c:pt>
                <c:pt idx="176">
                  <c:v>8.8000000000000064E-2</c:v>
                </c:pt>
                <c:pt idx="177">
                  <c:v>8.8500000000000481E-2</c:v>
                </c:pt>
                <c:pt idx="178">
                  <c:v>8.9000000000000065E-2</c:v>
                </c:pt>
                <c:pt idx="179">
                  <c:v>8.9500000000000246E-2</c:v>
                </c:pt>
                <c:pt idx="180">
                  <c:v>9.0000000000000066E-2</c:v>
                </c:pt>
                <c:pt idx="181">
                  <c:v>9.0500000000000067E-2</c:v>
                </c:pt>
                <c:pt idx="182">
                  <c:v>9.1000000000000053E-2</c:v>
                </c:pt>
                <c:pt idx="183">
                  <c:v>9.1500000000000067E-2</c:v>
                </c:pt>
                <c:pt idx="184">
                  <c:v>9.2000000000000054E-2</c:v>
                </c:pt>
                <c:pt idx="185">
                  <c:v>9.2500000000000068E-2</c:v>
                </c:pt>
                <c:pt idx="186">
                  <c:v>9.3000000000000208E-2</c:v>
                </c:pt>
                <c:pt idx="187">
                  <c:v>9.3500000000000472E-2</c:v>
                </c:pt>
                <c:pt idx="188">
                  <c:v>9.4000000000000097E-2</c:v>
                </c:pt>
                <c:pt idx="189">
                  <c:v>9.4500000000000264E-2</c:v>
                </c:pt>
                <c:pt idx="190">
                  <c:v>9.5000000000000098E-2</c:v>
                </c:pt>
                <c:pt idx="191">
                  <c:v>9.5500000000000265E-2</c:v>
                </c:pt>
                <c:pt idx="192">
                  <c:v>9.6000000000000071E-2</c:v>
                </c:pt>
                <c:pt idx="193">
                  <c:v>9.6500000000000224E-2</c:v>
                </c:pt>
                <c:pt idx="194">
                  <c:v>9.7000000000000072E-2</c:v>
                </c:pt>
                <c:pt idx="195">
                  <c:v>9.7500000000000225E-2</c:v>
                </c:pt>
                <c:pt idx="196">
                  <c:v>9.8000000000000226E-2</c:v>
                </c:pt>
                <c:pt idx="197">
                  <c:v>9.8500000000000268E-2</c:v>
                </c:pt>
                <c:pt idx="198">
                  <c:v>9.9000000000000227E-2</c:v>
                </c:pt>
                <c:pt idx="199">
                  <c:v>9.9500000000000435E-2</c:v>
                </c:pt>
                <c:pt idx="200">
                  <c:v>0.10000000000000007</c:v>
                </c:pt>
              </c:numCache>
            </c:numRef>
          </c:cat>
          <c:val>
            <c:numRef>
              <c:f>Hoja1!$B$2:$B$202</c:f>
              <c:numCache>
                <c:formatCode>General</c:formatCode>
                <c:ptCount val="201"/>
                <c:pt idx="0">
                  <c:v>0</c:v>
                </c:pt>
                <c:pt idx="1">
                  <c:v>1.5705379539064214E-3</c:v>
                </c:pt>
                <c:pt idx="2">
                  <c:v>3.1395259764656781E-3</c:v>
                </c:pt>
                <c:pt idx="3">
                  <c:v>4.7054156659257166E-3</c:v>
                </c:pt>
                <c:pt idx="4">
                  <c:v>6.2666616782152129E-3</c:v>
                </c:pt>
                <c:pt idx="5">
                  <c:v>7.8217232520115514E-3</c:v>
                </c:pt>
                <c:pt idx="6">
                  <c:v>9.3690657292862887E-3</c:v>
                </c:pt>
                <c:pt idx="7">
                  <c:v>1.0907162069827168E-2</c:v>
                </c:pt>
                <c:pt idx="8">
                  <c:v>1.243449435824274E-2</c:v>
                </c:pt>
                <c:pt idx="9">
                  <c:v>1.3949555301961538E-2</c:v>
                </c:pt>
                <c:pt idx="10">
                  <c:v>1.5450849718747434E-2</c:v>
                </c:pt>
                <c:pt idx="11">
                  <c:v>1.6936896012264585E-2</c:v>
                </c:pt>
                <c:pt idx="12">
                  <c:v>1.8406227634233923E-2</c:v>
                </c:pt>
                <c:pt idx="13">
                  <c:v>1.9857394531739042E-2</c:v>
                </c:pt>
                <c:pt idx="14">
                  <c:v>2.1288964578253761E-2</c:v>
                </c:pt>
                <c:pt idx="15">
                  <c:v>2.2699524986977356E-2</c:v>
                </c:pt>
                <c:pt idx="16">
                  <c:v>2.408768370508578E-2</c:v>
                </c:pt>
                <c:pt idx="17">
                  <c:v>2.5452070787518658E-2</c:v>
                </c:pt>
                <c:pt idx="18">
                  <c:v>2.6791339748949851E-2</c:v>
                </c:pt>
                <c:pt idx="19">
                  <c:v>2.8104168892606543E-2</c:v>
                </c:pt>
                <c:pt idx="20">
                  <c:v>2.9389262614623837E-2</c:v>
                </c:pt>
                <c:pt idx="21">
                  <c:v>3.0645352682648959E-2</c:v>
                </c:pt>
                <c:pt idx="22">
                  <c:v>3.1871199487434679E-2</c:v>
                </c:pt>
                <c:pt idx="23">
                  <c:v>3.3065593266182587E-2</c:v>
                </c:pt>
                <c:pt idx="24">
                  <c:v>3.4227355296434447E-2</c:v>
                </c:pt>
                <c:pt idx="25">
                  <c:v>3.5355339059327411E-2</c:v>
                </c:pt>
                <c:pt idx="26">
                  <c:v>3.6448431371070594E-2</c:v>
                </c:pt>
                <c:pt idx="27">
                  <c:v>3.7505553481523186E-2</c:v>
                </c:pt>
                <c:pt idx="28">
                  <c:v>3.8525662138789475E-2</c:v>
                </c:pt>
                <c:pt idx="29">
                  <c:v>3.9507750618784601E-2</c:v>
                </c:pt>
                <c:pt idx="30">
                  <c:v>4.0450849718747385E-2</c:v>
                </c:pt>
                <c:pt idx="31">
                  <c:v>4.1354028713728105E-2</c:v>
                </c:pt>
                <c:pt idx="32">
                  <c:v>4.2216396275100813E-2</c:v>
                </c:pt>
                <c:pt idx="33">
                  <c:v>4.3037101350197199E-2</c:v>
                </c:pt>
                <c:pt idx="34">
                  <c:v>4.381533400219341E-2</c:v>
                </c:pt>
                <c:pt idx="35">
                  <c:v>4.4550326209418414E-2</c:v>
                </c:pt>
                <c:pt idx="36">
                  <c:v>4.5241352623300743E-2</c:v>
                </c:pt>
                <c:pt idx="37">
                  <c:v>4.5887731284199103E-2</c:v>
                </c:pt>
                <c:pt idx="38">
                  <c:v>4.6488824294412576E-2</c:v>
                </c:pt>
                <c:pt idx="39">
                  <c:v>4.7044038447711434E-2</c:v>
                </c:pt>
                <c:pt idx="40">
                  <c:v>4.7552825814757713E-2</c:v>
                </c:pt>
                <c:pt idx="41">
                  <c:v>4.801468428384742E-2</c:v>
                </c:pt>
                <c:pt idx="42">
                  <c:v>4.8429158056431568E-2</c:v>
                </c:pt>
                <c:pt idx="43">
                  <c:v>4.8795838096937383E-2</c:v>
                </c:pt>
                <c:pt idx="44">
                  <c:v>4.9114362536434454E-2</c:v>
                </c:pt>
                <c:pt idx="45">
                  <c:v>4.9384417029757127E-2</c:v>
                </c:pt>
                <c:pt idx="46">
                  <c:v>4.9605735065723904E-2</c:v>
                </c:pt>
                <c:pt idx="47">
                  <c:v>4.9778098230154007E-2</c:v>
                </c:pt>
                <c:pt idx="48">
                  <c:v>4.9901336421413763E-2</c:v>
                </c:pt>
                <c:pt idx="49">
                  <c:v>4.997532801828658E-2</c:v>
                </c:pt>
                <c:pt idx="50">
                  <c:v>0.05</c:v>
                </c:pt>
                <c:pt idx="51">
                  <c:v>4.997532801828658E-2</c:v>
                </c:pt>
                <c:pt idx="52">
                  <c:v>4.9901336421413749E-2</c:v>
                </c:pt>
                <c:pt idx="53">
                  <c:v>4.9778098230154E-2</c:v>
                </c:pt>
                <c:pt idx="54">
                  <c:v>4.9605735065723883E-2</c:v>
                </c:pt>
                <c:pt idx="55">
                  <c:v>4.938441702975712E-2</c:v>
                </c:pt>
                <c:pt idx="56">
                  <c:v>4.9114362536434419E-2</c:v>
                </c:pt>
                <c:pt idx="57">
                  <c:v>4.8795838096937383E-2</c:v>
                </c:pt>
                <c:pt idx="58">
                  <c:v>4.842915805643154E-2</c:v>
                </c:pt>
                <c:pt idx="59">
                  <c:v>4.8014684283847385E-2</c:v>
                </c:pt>
                <c:pt idx="60">
                  <c:v>4.7552825814757713E-2</c:v>
                </c:pt>
                <c:pt idx="61">
                  <c:v>4.7044038447711427E-2</c:v>
                </c:pt>
                <c:pt idx="62">
                  <c:v>4.6488824294412548E-2</c:v>
                </c:pt>
                <c:pt idx="63">
                  <c:v>4.5887731284199103E-2</c:v>
                </c:pt>
                <c:pt idx="64">
                  <c:v>4.5241352623300715E-2</c:v>
                </c:pt>
                <c:pt idx="65">
                  <c:v>4.4550326209418414E-2</c:v>
                </c:pt>
                <c:pt idx="66">
                  <c:v>4.3815334002193194E-2</c:v>
                </c:pt>
                <c:pt idx="67">
                  <c:v>4.3037101350197164E-2</c:v>
                </c:pt>
                <c:pt idx="68">
                  <c:v>4.2216396275100723E-2</c:v>
                </c:pt>
                <c:pt idx="69">
                  <c:v>4.1354028713728064E-2</c:v>
                </c:pt>
                <c:pt idx="70">
                  <c:v>4.0450849718747316E-2</c:v>
                </c:pt>
                <c:pt idx="71">
                  <c:v>3.9507750618784476E-2</c:v>
                </c:pt>
                <c:pt idx="72">
                  <c:v>3.852566213878942E-2</c:v>
                </c:pt>
                <c:pt idx="73">
                  <c:v>3.7505553481523089E-2</c:v>
                </c:pt>
                <c:pt idx="74">
                  <c:v>3.6448431371070532E-2</c:v>
                </c:pt>
                <c:pt idx="75">
                  <c:v>3.5355339059327411E-2</c:v>
                </c:pt>
                <c:pt idx="76">
                  <c:v>3.4227355296434385E-2</c:v>
                </c:pt>
                <c:pt idx="77">
                  <c:v>3.3065593266182525E-2</c:v>
                </c:pt>
                <c:pt idx="78">
                  <c:v>3.1871199487434623E-2</c:v>
                </c:pt>
                <c:pt idx="79">
                  <c:v>3.0645352682648872E-2</c:v>
                </c:pt>
                <c:pt idx="80">
                  <c:v>2.9389262614623744E-2</c:v>
                </c:pt>
                <c:pt idx="81">
                  <c:v>2.8104168892606429E-2</c:v>
                </c:pt>
                <c:pt idx="82">
                  <c:v>2.6791339748949802E-2</c:v>
                </c:pt>
                <c:pt idx="83">
                  <c:v>2.5452070787518599E-2</c:v>
                </c:pt>
                <c:pt idx="84">
                  <c:v>2.4087683705085683E-2</c:v>
                </c:pt>
                <c:pt idx="85">
                  <c:v>2.2699524986977276E-2</c:v>
                </c:pt>
                <c:pt idx="86">
                  <c:v>2.1288964578253661E-2</c:v>
                </c:pt>
                <c:pt idx="87">
                  <c:v>1.9857394531738955E-2</c:v>
                </c:pt>
                <c:pt idx="88">
                  <c:v>1.8406227634233843E-2</c:v>
                </c:pt>
                <c:pt idx="89">
                  <c:v>1.6936896012264484E-2</c:v>
                </c:pt>
                <c:pt idx="90">
                  <c:v>1.5450849718747325E-2</c:v>
                </c:pt>
                <c:pt idx="91">
                  <c:v>1.3949555301961444E-2</c:v>
                </c:pt>
                <c:pt idx="92">
                  <c:v>1.2434494358242634E-2</c:v>
                </c:pt>
                <c:pt idx="93">
                  <c:v>1.0907162069827041E-2</c:v>
                </c:pt>
                <c:pt idx="94">
                  <c:v>9.3690657292861534E-3</c:v>
                </c:pt>
                <c:pt idx="95">
                  <c:v>7.8217232520114404E-3</c:v>
                </c:pt>
                <c:pt idx="96">
                  <c:v>6.2666616782151409E-3</c:v>
                </c:pt>
                <c:pt idx="97">
                  <c:v>4.7054156659256073E-3</c:v>
                </c:pt>
                <c:pt idx="98">
                  <c:v>3.1395259764655692E-3</c:v>
                </c:pt>
                <c:pt idx="99">
                  <c:v>1.5705379539063095E-3</c:v>
                </c:pt>
                <c:pt idx="100">
                  <c:v>-1.0489656018797409E-16</c:v>
                </c:pt>
                <c:pt idx="101">
                  <c:v>-1.570537953906542E-3</c:v>
                </c:pt>
                <c:pt idx="102">
                  <c:v>-3.1395259764657782E-3</c:v>
                </c:pt>
                <c:pt idx="103">
                  <c:v>-4.705415665925838E-3</c:v>
                </c:pt>
                <c:pt idx="104">
                  <c:v>-6.266661678215343E-3</c:v>
                </c:pt>
                <c:pt idx="105">
                  <c:v>-7.8217232520116989E-3</c:v>
                </c:pt>
                <c:pt idx="106">
                  <c:v>-9.3690657292863893E-3</c:v>
                </c:pt>
                <c:pt idx="107">
                  <c:v>-1.0907162069827298E-2</c:v>
                </c:pt>
                <c:pt idx="108">
                  <c:v>-1.243449435824286E-2</c:v>
                </c:pt>
                <c:pt idx="109">
                  <c:v>-1.3949555301961651E-2</c:v>
                </c:pt>
                <c:pt idx="110">
                  <c:v>-1.5450849718747547E-2</c:v>
                </c:pt>
                <c:pt idx="111">
                  <c:v>-1.6936896012264682E-2</c:v>
                </c:pt>
                <c:pt idx="112">
                  <c:v>-1.8406227634234041E-2</c:v>
                </c:pt>
                <c:pt idx="113">
                  <c:v>-1.9857394531739143E-2</c:v>
                </c:pt>
                <c:pt idx="114">
                  <c:v>-2.1288964578253872E-2</c:v>
                </c:pt>
                <c:pt idx="115">
                  <c:v>-2.2699524986977481E-2</c:v>
                </c:pt>
                <c:pt idx="116">
                  <c:v>-2.4087683705085888E-2</c:v>
                </c:pt>
                <c:pt idx="117">
                  <c:v>-2.5452070787518682E-2</c:v>
                </c:pt>
                <c:pt idx="118">
                  <c:v>-2.6791339748950035E-2</c:v>
                </c:pt>
                <c:pt idx="119">
                  <c:v>-2.8104168892606637E-2</c:v>
                </c:pt>
                <c:pt idx="120">
                  <c:v>-2.9389262614623941E-2</c:v>
                </c:pt>
                <c:pt idx="121">
                  <c:v>-3.0645352682649101E-2</c:v>
                </c:pt>
                <c:pt idx="122">
                  <c:v>-3.1871199487434776E-2</c:v>
                </c:pt>
                <c:pt idx="123">
                  <c:v>-3.3065593266182677E-2</c:v>
                </c:pt>
                <c:pt idx="124">
                  <c:v>-3.4227355296434531E-2</c:v>
                </c:pt>
                <c:pt idx="125">
                  <c:v>-3.5355339059327494E-2</c:v>
                </c:pt>
                <c:pt idx="126">
                  <c:v>-3.6448431371070657E-2</c:v>
                </c:pt>
                <c:pt idx="127">
                  <c:v>-3.7505553481523256E-2</c:v>
                </c:pt>
                <c:pt idx="128">
                  <c:v>-3.8525662138789551E-2</c:v>
                </c:pt>
                <c:pt idx="129">
                  <c:v>-3.9507750618784601E-2</c:v>
                </c:pt>
                <c:pt idx="130">
                  <c:v>-4.0450849718747448E-2</c:v>
                </c:pt>
                <c:pt idx="131">
                  <c:v>-4.1354028713728161E-2</c:v>
                </c:pt>
                <c:pt idx="132">
                  <c:v>-4.2216396275100883E-2</c:v>
                </c:pt>
                <c:pt idx="133">
                  <c:v>-4.3037101350197324E-2</c:v>
                </c:pt>
                <c:pt idx="134">
                  <c:v>-4.3815334002193444E-2</c:v>
                </c:pt>
                <c:pt idx="135">
                  <c:v>-4.4550326209418512E-2</c:v>
                </c:pt>
                <c:pt idx="136">
                  <c:v>-4.5241352623300778E-2</c:v>
                </c:pt>
                <c:pt idx="137">
                  <c:v>-4.5887731284199124E-2</c:v>
                </c:pt>
                <c:pt idx="138">
                  <c:v>-4.6488824294412624E-2</c:v>
                </c:pt>
                <c:pt idx="139">
                  <c:v>-4.7044038447711434E-2</c:v>
                </c:pt>
                <c:pt idx="140">
                  <c:v>-4.755282581475772E-2</c:v>
                </c:pt>
                <c:pt idx="141">
                  <c:v>-4.8014684283847461E-2</c:v>
                </c:pt>
                <c:pt idx="142">
                  <c:v>-4.8429158056431595E-2</c:v>
                </c:pt>
                <c:pt idx="143">
                  <c:v>-4.8795838096937404E-2</c:v>
                </c:pt>
                <c:pt idx="144">
                  <c:v>-4.9114362536434482E-2</c:v>
                </c:pt>
                <c:pt idx="145">
                  <c:v>-4.9384417029757141E-2</c:v>
                </c:pt>
                <c:pt idx="146">
                  <c:v>-4.960573506572391E-2</c:v>
                </c:pt>
                <c:pt idx="147">
                  <c:v>-4.9778098230154021E-2</c:v>
                </c:pt>
                <c:pt idx="148">
                  <c:v>-4.9901336421413763E-2</c:v>
                </c:pt>
                <c:pt idx="149">
                  <c:v>-4.997532801828658E-2</c:v>
                </c:pt>
                <c:pt idx="150">
                  <c:v>-0.05</c:v>
                </c:pt>
                <c:pt idx="151">
                  <c:v>-4.997532801828658E-2</c:v>
                </c:pt>
                <c:pt idx="152">
                  <c:v>-4.9901336421413735E-2</c:v>
                </c:pt>
                <c:pt idx="153">
                  <c:v>-4.9778098230153993E-2</c:v>
                </c:pt>
                <c:pt idx="154">
                  <c:v>-4.9605735065723883E-2</c:v>
                </c:pt>
                <c:pt idx="155">
                  <c:v>-4.9384417029757113E-2</c:v>
                </c:pt>
                <c:pt idx="156">
                  <c:v>-4.9114362536434412E-2</c:v>
                </c:pt>
                <c:pt idx="157">
                  <c:v>-4.8795838096937383E-2</c:v>
                </c:pt>
                <c:pt idx="158">
                  <c:v>-4.8429158056431505E-2</c:v>
                </c:pt>
                <c:pt idx="159">
                  <c:v>-4.8014684283847336E-2</c:v>
                </c:pt>
                <c:pt idx="160">
                  <c:v>-4.7552825814757713E-2</c:v>
                </c:pt>
                <c:pt idx="161">
                  <c:v>-4.7044038447711399E-2</c:v>
                </c:pt>
                <c:pt idx="162">
                  <c:v>-4.6488824294412506E-2</c:v>
                </c:pt>
                <c:pt idx="163">
                  <c:v>-4.5887731284199033E-2</c:v>
                </c:pt>
                <c:pt idx="164">
                  <c:v>-4.524135262330068E-2</c:v>
                </c:pt>
                <c:pt idx="165">
                  <c:v>-4.4550326209418414E-2</c:v>
                </c:pt>
                <c:pt idx="166">
                  <c:v>-4.3815334002193104E-2</c:v>
                </c:pt>
                <c:pt idx="167">
                  <c:v>-4.3037101350197102E-2</c:v>
                </c:pt>
                <c:pt idx="168">
                  <c:v>-4.2216396275100723E-2</c:v>
                </c:pt>
                <c:pt idx="169">
                  <c:v>-4.1354028713727987E-2</c:v>
                </c:pt>
                <c:pt idx="170">
                  <c:v>-4.0450849718747267E-2</c:v>
                </c:pt>
                <c:pt idx="171">
                  <c:v>-3.95077506187844E-2</c:v>
                </c:pt>
                <c:pt idx="172">
                  <c:v>-3.8525662138789343E-2</c:v>
                </c:pt>
                <c:pt idx="173">
                  <c:v>-3.7505553481522992E-2</c:v>
                </c:pt>
                <c:pt idx="174">
                  <c:v>-3.6448431371070455E-2</c:v>
                </c:pt>
                <c:pt idx="175">
                  <c:v>-3.5355339059327251E-2</c:v>
                </c:pt>
                <c:pt idx="176">
                  <c:v>-3.4227355296434288E-2</c:v>
                </c:pt>
                <c:pt idx="177">
                  <c:v>-3.3065593266182428E-2</c:v>
                </c:pt>
                <c:pt idx="178">
                  <c:v>-3.1871199487434547E-2</c:v>
                </c:pt>
                <c:pt idx="179">
                  <c:v>-3.0645352682648824E-2</c:v>
                </c:pt>
                <c:pt idx="180">
                  <c:v>-2.9389262614623653E-2</c:v>
                </c:pt>
                <c:pt idx="181">
                  <c:v>-2.8104168892606366E-2</c:v>
                </c:pt>
                <c:pt idx="182">
                  <c:v>-2.6791339748949691E-2</c:v>
                </c:pt>
                <c:pt idx="183">
                  <c:v>-2.5452070787518412E-2</c:v>
                </c:pt>
                <c:pt idx="184">
                  <c:v>-2.4087683705085572E-2</c:v>
                </c:pt>
                <c:pt idx="185">
                  <c:v>-2.269952498697721E-2</c:v>
                </c:pt>
                <c:pt idx="186">
                  <c:v>-2.1288964578253595E-2</c:v>
                </c:pt>
                <c:pt idx="187">
                  <c:v>-1.9857394531738862E-2</c:v>
                </c:pt>
                <c:pt idx="188">
                  <c:v>-1.8406227634233701E-2</c:v>
                </c:pt>
                <c:pt idx="189">
                  <c:v>-1.6936896012264363E-2</c:v>
                </c:pt>
                <c:pt idx="190">
                  <c:v>-1.5450849718747236E-2</c:v>
                </c:pt>
                <c:pt idx="191">
                  <c:v>-1.3949555301961347E-2</c:v>
                </c:pt>
                <c:pt idx="192">
                  <c:v>-1.2434494358242553E-2</c:v>
                </c:pt>
                <c:pt idx="193">
                  <c:v>-1.0907162069826906E-2</c:v>
                </c:pt>
                <c:pt idx="194">
                  <c:v>-9.3690657292860684E-3</c:v>
                </c:pt>
                <c:pt idx="195">
                  <c:v>-7.8217232520113641E-3</c:v>
                </c:pt>
                <c:pt idx="196">
                  <c:v>-6.2666616782150134E-3</c:v>
                </c:pt>
                <c:pt idx="197">
                  <c:v>-4.7054156659254807E-3</c:v>
                </c:pt>
                <c:pt idx="198">
                  <c:v>-3.1395259764654452E-3</c:v>
                </c:pt>
                <c:pt idx="199">
                  <c:v>-1.5705379539062026E-3</c:v>
                </c:pt>
                <c:pt idx="200">
                  <c:v>2.0979312037594903E-16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4496-43E7-8F3E-CCA704BAA31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Ep</c:v>
                </c:pt>
              </c:strCache>
            </c:strRef>
          </c:tx>
          <c:marker>
            <c:symbol val="none"/>
          </c:marker>
          <c:cat>
            <c:numRef>
              <c:f>Hoja1!$A$2:$A$202</c:f>
              <c:numCache>
                <c:formatCode>General</c:formatCode>
                <c:ptCount val="201"/>
                <c:pt idx="0">
                  <c:v>0</c:v>
                </c:pt>
                <c:pt idx="1">
                  <c:v>5.0000000000000034E-4</c:v>
                </c:pt>
                <c:pt idx="2">
                  <c:v>1.0000000000000037E-3</c:v>
                </c:pt>
                <c:pt idx="3">
                  <c:v>1.5000000000000037E-3</c:v>
                </c:pt>
                <c:pt idx="4">
                  <c:v>2.0000000000000052E-3</c:v>
                </c:pt>
                <c:pt idx="5">
                  <c:v>2.5000000000000074E-3</c:v>
                </c:pt>
                <c:pt idx="6">
                  <c:v>3.0000000000000074E-3</c:v>
                </c:pt>
                <c:pt idx="7">
                  <c:v>3.5000000000000087E-3</c:v>
                </c:pt>
                <c:pt idx="8">
                  <c:v>4.0000000000000114E-3</c:v>
                </c:pt>
                <c:pt idx="9">
                  <c:v>4.5000000000000014E-3</c:v>
                </c:pt>
                <c:pt idx="10">
                  <c:v>5.0000000000000114E-3</c:v>
                </c:pt>
                <c:pt idx="11">
                  <c:v>5.5000000000000014E-3</c:v>
                </c:pt>
                <c:pt idx="12">
                  <c:v>6.0000000000000114E-3</c:v>
                </c:pt>
                <c:pt idx="13">
                  <c:v>6.5000000000000188E-3</c:v>
                </c:pt>
                <c:pt idx="14">
                  <c:v>7.0000000000000114E-3</c:v>
                </c:pt>
                <c:pt idx="15">
                  <c:v>7.5000000000000205E-3</c:v>
                </c:pt>
                <c:pt idx="16">
                  <c:v>8.0000000000000227E-3</c:v>
                </c:pt>
                <c:pt idx="17">
                  <c:v>8.5000000000000266E-3</c:v>
                </c:pt>
                <c:pt idx="18">
                  <c:v>9.0000000000000045E-3</c:v>
                </c:pt>
                <c:pt idx="19">
                  <c:v>9.5000000000000067E-3</c:v>
                </c:pt>
                <c:pt idx="20">
                  <c:v>1.0000000000000005E-2</c:v>
                </c:pt>
                <c:pt idx="21">
                  <c:v>1.0500000000000021E-2</c:v>
                </c:pt>
                <c:pt idx="22">
                  <c:v>1.1000000000000051E-2</c:v>
                </c:pt>
                <c:pt idx="23">
                  <c:v>1.1500000000000055E-2</c:v>
                </c:pt>
                <c:pt idx="24">
                  <c:v>1.2000000000000007E-2</c:v>
                </c:pt>
                <c:pt idx="25">
                  <c:v>1.2500000000000023E-2</c:v>
                </c:pt>
                <c:pt idx="26">
                  <c:v>1.3000000000000041E-2</c:v>
                </c:pt>
                <c:pt idx="27">
                  <c:v>1.3500000000000052E-2</c:v>
                </c:pt>
                <c:pt idx="28">
                  <c:v>1.4000000000000009E-2</c:v>
                </c:pt>
                <c:pt idx="29">
                  <c:v>1.4500000000000009E-2</c:v>
                </c:pt>
                <c:pt idx="30">
                  <c:v>1.5000000000000025E-2</c:v>
                </c:pt>
                <c:pt idx="31">
                  <c:v>1.550000000000005E-2</c:v>
                </c:pt>
                <c:pt idx="32">
                  <c:v>1.6000000000000021E-2</c:v>
                </c:pt>
                <c:pt idx="33">
                  <c:v>1.6500000000000067E-2</c:v>
                </c:pt>
                <c:pt idx="34">
                  <c:v>1.7000000000000022E-2</c:v>
                </c:pt>
                <c:pt idx="35">
                  <c:v>1.7500000000000022E-2</c:v>
                </c:pt>
                <c:pt idx="36">
                  <c:v>1.8000000000000023E-2</c:v>
                </c:pt>
                <c:pt idx="37">
                  <c:v>1.8500000000000068E-2</c:v>
                </c:pt>
                <c:pt idx="38">
                  <c:v>1.9000000000000072E-2</c:v>
                </c:pt>
                <c:pt idx="39">
                  <c:v>1.9500000000000083E-2</c:v>
                </c:pt>
                <c:pt idx="40">
                  <c:v>2.0000000000000014E-2</c:v>
                </c:pt>
                <c:pt idx="41">
                  <c:v>2.0500000000000015E-2</c:v>
                </c:pt>
                <c:pt idx="42">
                  <c:v>2.1000000000000015E-2</c:v>
                </c:pt>
                <c:pt idx="43">
                  <c:v>2.1500000000000016E-2</c:v>
                </c:pt>
                <c:pt idx="44">
                  <c:v>2.2000000000000016E-2</c:v>
                </c:pt>
                <c:pt idx="45">
                  <c:v>2.2500000000000041E-2</c:v>
                </c:pt>
                <c:pt idx="46">
                  <c:v>2.3000000000000017E-2</c:v>
                </c:pt>
                <c:pt idx="47">
                  <c:v>2.3500000000000017E-2</c:v>
                </c:pt>
                <c:pt idx="48">
                  <c:v>2.4000000000000018E-2</c:v>
                </c:pt>
                <c:pt idx="49">
                  <c:v>2.4500000000000018E-2</c:v>
                </c:pt>
                <c:pt idx="50">
                  <c:v>2.5000000000000046E-2</c:v>
                </c:pt>
                <c:pt idx="51">
                  <c:v>2.5500000000000019E-2</c:v>
                </c:pt>
                <c:pt idx="52">
                  <c:v>2.6000000000000082E-2</c:v>
                </c:pt>
                <c:pt idx="53">
                  <c:v>2.6500000000000041E-2</c:v>
                </c:pt>
                <c:pt idx="54">
                  <c:v>2.7000000000000104E-2</c:v>
                </c:pt>
                <c:pt idx="55">
                  <c:v>2.7500000000000042E-2</c:v>
                </c:pt>
                <c:pt idx="56">
                  <c:v>2.8000000000000032E-2</c:v>
                </c:pt>
                <c:pt idx="57">
                  <c:v>2.8500000000000022E-2</c:v>
                </c:pt>
                <c:pt idx="58">
                  <c:v>2.9000000000000036E-2</c:v>
                </c:pt>
                <c:pt idx="59">
                  <c:v>2.9500000000000026E-2</c:v>
                </c:pt>
                <c:pt idx="60">
                  <c:v>3.0000000000000051E-2</c:v>
                </c:pt>
                <c:pt idx="61">
                  <c:v>3.0500000000000041E-2</c:v>
                </c:pt>
                <c:pt idx="62">
                  <c:v>3.1000000000000052E-2</c:v>
                </c:pt>
                <c:pt idx="63">
                  <c:v>3.1500000000000035E-2</c:v>
                </c:pt>
                <c:pt idx="64">
                  <c:v>3.2000000000000042E-2</c:v>
                </c:pt>
                <c:pt idx="65">
                  <c:v>3.2500000000000036E-2</c:v>
                </c:pt>
                <c:pt idx="66">
                  <c:v>3.3000000000000022E-2</c:v>
                </c:pt>
                <c:pt idx="67">
                  <c:v>3.350000000000003E-2</c:v>
                </c:pt>
                <c:pt idx="68">
                  <c:v>3.4000000000000044E-2</c:v>
                </c:pt>
                <c:pt idx="69">
                  <c:v>3.4500000000000031E-2</c:v>
                </c:pt>
                <c:pt idx="70">
                  <c:v>3.5000000000000045E-2</c:v>
                </c:pt>
                <c:pt idx="71">
                  <c:v>3.5500000000000032E-2</c:v>
                </c:pt>
                <c:pt idx="72">
                  <c:v>3.6000000000000046E-2</c:v>
                </c:pt>
                <c:pt idx="73">
                  <c:v>3.6500000000000032E-2</c:v>
                </c:pt>
                <c:pt idx="74">
                  <c:v>3.7000000000000151E-2</c:v>
                </c:pt>
                <c:pt idx="75">
                  <c:v>3.7500000000000054E-2</c:v>
                </c:pt>
                <c:pt idx="76">
                  <c:v>3.8000000000000041E-2</c:v>
                </c:pt>
                <c:pt idx="77">
                  <c:v>3.8500000000000034E-2</c:v>
                </c:pt>
                <c:pt idx="78">
                  <c:v>3.9000000000000042E-2</c:v>
                </c:pt>
                <c:pt idx="79">
                  <c:v>3.9500000000000035E-2</c:v>
                </c:pt>
                <c:pt idx="80">
                  <c:v>4.0000000000000029E-2</c:v>
                </c:pt>
                <c:pt idx="81">
                  <c:v>4.0500000000000029E-2</c:v>
                </c:pt>
                <c:pt idx="82">
                  <c:v>4.1000000000000029E-2</c:v>
                </c:pt>
                <c:pt idx="83">
                  <c:v>4.1500000000000016E-2</c:v>
                </c:pt>
                <c:pt idx="84">
                  <c:v>4.200000000000003E-2</c:v>
                </c:pt>
                <c:pt idx="85">
                  <c:v>4.2500000000000031E-2</c:v>
                </c:pt>
                <c:pt idx="86">
                  <c:v>4.3000000000000031E-2</c:v>
                </c:pt>
                <c:pt idx="87">
                  <c:v>4.3500000000000025E-2</c:v>
                </c:pt>
                <c:pt idx="88">
                  <c:v>4.4000000000000032E-2</c:v>
                </c:pt>
                <c:pt idx="89">
                  <c:v>4.4500000000000033E-2</c:v>
                </c:pt>
                <c:pt idx="90">
                  <c:v>4.5000000000000033E-2</c:v>
                </c:pt>
                <c:pt idx="91">
                  <c:v>4.5500000000000027E-2</c:v>
                </c:pt>
                <c:pt idx="92">
                  <c:v>4.6000000000000027E-2</c:v>
                </c:pt>
                <c:pt idx="93">
                  <c:v>4.6500000000000027E-2</c:v>
                </c:pt>
                <c:pt idx="94">
                  <c:v>4.7000000000000104E-2</c:v>
                </c:pt>
                <c:pt idx="95">
                  <c:v>4.7500000000000084E-2</c:v>
                </c:pt>
                <c:pt idx="96">
                  <c:v>4.8000000000000036E-2</c:v>
                </c:pt>
                <c:pt idx="97">
                  <c:v>4.8500000000000036E-2</c:v>
                </c:pt>
                <c:pt idx="98">
                  <c:v>4.9000000000000113E-2</c:v>
                </c:pt>
                <c:pt idx="99">
                  <c:v>4.9500000000000113E-2</c:v>
                </c:pt>
                <c:pt idx="100">
                  <c:v>5.0000000000000093E-2</c:v>
                </c:pt>
                <c:pt idx="101">
                  <c:v>5.0500000000000038E-2</c:v>
                </c:pt>
                <c:pt idx="102">
                  <c:v>5.1000000000000038E-2</c:v>
                </c:pt>
                <c:pt idx="103">
                  <c:v>5.1500000000000039E-2</c:v>
                </c:pt>
                <c:pt idx="104">
                  <c:v>5.2000000000000123E-2</c:v>
                </c:pt>
                <c:pt idx="105">
                  <c:v>5.2500000000000074E-2</c:v>
                </c:pt>
                <c:pt idx="106">
                  <c:v>5.3000000000000054E-2</c:v>
                </c:pt>
                <c:pt idx="107">
                  <c:v>5.3500000000000054E-2</c:v>
                </c:pt>
                <c:pt idx="108">
                  <c:v>5.4000000000000124E-2</c:v>
                </c:pt>
                <c:pt idx="109">
                  <c:v>5.4500000000000104E-2</c:v>
                </c:pt>
                <c:pt idx="110">
                  <c:v>5.5000000000000084E-2</c:v>
                </c:pt>
                <c:pt idx="111">
                  <c:v>5.5500000000000063E-2</c:v>
                </c:pt>
                <c:pt idx="112">
                  <c:v>5.6000000000000064E-2</c:v>
                </c:pt>
                <c:pt idx="113">
                  <c:v>5.6500000000000043E-2</c:v>
                </c:pt>
                <c:pt idx="114">
                  <c:v>5.7000000000000113E-2</c:v>
                </c:pt>
                <c:pt idx="115">
                  <c:v>5.7500000000000093E-2</c:v>
                </c:pt>
                <c:pt idx="116">
                  <c:v>5.8000000000000072E-2</c:v>
                </c:pt>
                <c:pt idx="117">
                  <c:v>5.8500000000000073E-2</c:v>
                </c:pt>
                <c:pt idx="118">
                  <c:v>5.9000000000000205E-2</c:v>
                </c:pt>
                <c:pt idx="119">
                  <c:v>5.9500000000000094E-2</c:v>
                </c:pt>
                <c:pt idx="120">
                  <c:v>6.0000000000000102E-2</c:v>
                </c:pt>
                <c:pt idx="121">
                  <c:v>6.0500000000000081E-2</c:v>
                </c:pt>
                <c:pt idx="122">
                  <c:v>6.1000000000000054E-2</c:v>
                </c:pt>
                <c:pt idx="123">
                  <c:v>6.1500000000000062E-2</c:v>
                </c:pt>
                <c:pt idx="124">
                  <c:v>6.2000000000000104E-2</c:v>
                </c:pt>
                <c:pt idx="125">
                  <c:v>6.2500000000000083E-2</c:v>
                </c:pt>
                <c:pt idx="126">
                  <c:v>6.300000000000007E-2</c:v>
                </c:pt>
                <c:pt idx="127">
                  <c:v>6.3500000000000043E-2</c:v>
                </c:pt>
                <c:pt idx="128">
                  <c:v>6.4000000000000112E-2</c:v>
                </c:pt>
                <c:pt idx="129">
                  <c:v>6.4500000000000113E-2</c:v>
                </c:pt>
                <c:pt idx="130">
                  <c:v>6.5000000000000072E-2</c:v>
                </c:pt>
                <c:pt idx="131">
                  <c:v>6.5500000000000044E-2</c:v>
                </c:pt>
                <c:pt idx="132">
                  <c:v>6.6000000000000072E-2</c:v>
                </c:pt>
                <c:pt idx="133">
                  <c:v>6.6500000000000059E-2</c:v>
                </c:pt>
                <c:pt idx="134">
                  <c:v>6.7000000000000073E-2</c:v>
                </c:pt>
                <c:pt idx="135">
                  <c:v>6.7500000000000074E-2</c:v>
                </c:pt>
                <c:pt idx="136">
                  <c:v>6.8000000000000074E-2</c:v>
                </c:pt>
                <c:pt idx="137">
                  <c:v>6.8500000000000061E-2</c:v>
                </c:pt>
                <c:pt idx="138">
                  <c:v>6.9000000000000103E-2</c:v>
                </c:pt>
                <c:pt idx="139">
                  <c:v>6.9500000000000103E-2</c:v>
                </c:pt>
                <c:pt idx="140">
                  <c:v>7.000000000000009E-2</c:v>
                </c:pt>
                <c:pt idx="141">
                  <c:v>7.0500000000000063E-2</c:v>
                </c:pt>
                <c:pt idx="142">
                  <c:v>7.1000000000000063E-2</c:v>
                </c:pt>
                <c:pt idx="143">
                  <c:v>7.150000000000005E-2</c:v>
                </c:pt>
                <c:pt idx="144">
                  <c:v>7.2000000000000092E-2</c:v>
                </c:pt>
                <c:pt idx="145">
                  <c:v>7.2500000000000064E-2</c:v>
                </c:pt>
                <c:pt idx="146">
                  <c:v>7.3000000000000093E-2</c:v>
                </c:pt>
                <c:pt idx="147">
                  <c:v>7.3500000000000051E-2</c:v>
                </c:pt>
                <c:pt idx="148">
                  <c:v>7.4000000000000121E-2</c:v>
                </c:pt>
                <c:pt idx="149">
                  <c:v>7.4500000000000094E-2</c:v>
                </c:pt>
                <c:pt idx="150">
                  <c:v>7.5000000000000094E-2</c:v>
                </c:pt>
                <c:pt idx="151">
                  <c:v>7.5500000000000053E-2</c:v>
                </c:pt>
                <c:pt idx="152">
                  <c:v>7.6000000000000054E-2</c:v>
                </c:pt>
                <c:pt idx="153">
                  <c:v>7.6500000000000054E-2</c:v>
                </c:pt>
                <c:pt idx="154">
                  <c:v>7.700000000000011E-2</c:v>
                </c:pt>
                <c:pt idx="155">
                  <c:v>7.7500000000000083E-2</c:v>
                </c:pt>
                <c:pt idx="156">
                  <c:v>7.8000000000000083E-2</c:v>
                </c:pt>
                <c:pt idx="157">
                  <c:v>7.850000000000007E-2</c:v>
                </c:pt>
                <c:pt idx="158">
                  <c:v>7.9000000000000278E-2</c:v>
                </c:pt>
                <c:pt idx="159">
                  <c:v>7.9500000000000084E-2</c:v>
                </c:pt>
                <c:pt idx="160">
                  <c:v>8.0000000000000057E-2</c:v>
                </c:pt>
                <c:pt idx="161">
                  <c:v>8.0500000000000224E-2</c:v>
                </c:pt>
                <c:pt idx="162">
                  <c:v>8.1000000000000058E-2</c:v>
                </c:pt>
                <c:pt idx="163">
                  <c:v>8.1500000000000225E-2</c:v>
                </c:pt>
                <c:pt idx="164">
                  <c:v>8.2000000000000073E-2</c:v>
                </c:pt>
                <c:pt idx="165">
                  <c:v>8.2500000000000073E-2</c:v>
                </c:pt>
                <c:pt idx="166">
                  <c:v>8.3000000000000226E-2</c:v>
                </c:pt>
                <c:pt idx="167">
                  <c:v>8.3500000000000268E-2</c:v>
                </c:pt>
                <c:pt idx="168">
                  <c:v>8.4000000000000061E-2</c:v>
                </c:pt>
                <c:pt idx="169">
                  <c:v>8.4500000000000228E-2</c:v>
                </c:pt>
                <c:pt idx="170">
                  <c:v>8.5000000000000062E-2</c:v>
                </c:pt>
                <c:pt idx="171">
                  <c:v>8.5500000000000242E-2</c:v>
                </c:pt>
                <c:pt idx="172">
                  <c:v>8.6000000000000063E-2</c:v>
                </c:pt>
                <c:pt idx="173">
                  <c:v>8.6500000000000063E-2</c:v>
                </c:pt>
                <c:pt idx="174">
                  <c:v>8.700000000000005E-2</c:v>
                </c:pt>
                <c:pt idx="175">
                  <c:v>8.7500000000000064E-2</c:v>
                </c:pt>
                <c:pt idx="176">
                  <c:v>8.8000000000000064E-2</c:v>
                </c:pt>
                <c:pt idx="177">
                  <c:v>8.8500000000000481E-2</c:v>
                </c:pt>
                <c:pt idx="178">
                  <c:v>8.9000000000000065E-2</c:v>
                </c:pt>
                <c:pt idx="179">
                  <c:v>8.9500000000000246E-2</c:v>
                </c:pt>
                <c:pt idx="180">
                  <c:v>9.0000000000000066E-2</c:v>
                </c:pt>
                <c:pt idx="181">
                  <c:v>9.0500000000000067E-2</c:v>
                </c:pt>
                <c:pt idx="182">
                  <c:v>9.1000000000000053E-2</c:v>
                </c:pt>
                <c:pt idx="183">
                  <c:v>9.1500000000000067E-2</c:v>
                </c:pt>
                <c:pt idx="184">
                  <c:v>9.2000000000000054E-2</c:v>
                </c:pt>
                <c:pt idx="185">
                  <c:v>9.2500000000000068E-2</c:v>
                </c:pt>
                <c:pt idx="186">
                  <c:v>9.3000000000000208E-2</c:v>
                </c:pt>
                <c:pt idx="187">
                  <c:v>9.3500000000000472E-2</c:v>
                </c:pt>
                <c:pt idx="188">
                  <c:v>9.4000000000000097E-2</c:v>
                </c:pt>
                <c:pt idx="189">
                  <c:v>9.4500000000000264E-2</c:v>
                </c:pt>
                <c:pt idx="190">
                  <c:v>9.5000000000000098E-2</c:v>
                </c:pt>
                <c:pt idx="191">
                  <c:v>9.5500000000000265E-2</c:v>
                </c:pt>
                <c:pt idx="192">
                  <c:v>9.6000000000000071E-2</c:v>
                </c:pt>
                <c:pt idx="193">
                  <c:v>9.6500000000000224E-2</c:v>
                </c:pt>
                <c:pt idx="194">
                  <c:v>9.7000000000000072E-2</c:v>
                </c:pt>
                <c:pt idx="195">
                  <c:v>9.7500000000000225E-2</c:v>
                </c:pt>
                <c:pt idx="196">
                  <c:v>9.8000000000000226E-2</c:v>
                </c:pt>
                <c:pt idx="197">
                  <c:v>9.8500000000000268E-2</c:v>
                </c:pt>
                <c:pt idx="198">
                  <c:v>9.9000000000000227E-2</c:v>
                </c:pt>
                <c:pt idx="199">
                  <c:v>9.9500000000000435E-2</c:v>
                </c:pt>
                <c:pt idx="200">
                  <c:v>0.10000000000000007</c:v>
                </c:pt>
              </c:numCache>
            </c:numRef>
          </c:cat>
          <c:val>
            <c:numRef>
              <c:f>Hoja1!$C$2:$C$202</c:f>
              <c:numCache>
                <c:formatCode>General</c:formatCode>
                <c:ptCount val="201"/>
                <c:pt idx="0">
                  <c:v>0</c:v>
                </c:pt>
                <c:pt idx="1">
                  <c:v>1.233294732330274E-4</c:v>
                </c:pt>
                <c:pt idx="2">
                  <c:v>4.9283116784513579E-4</c:v>
                </c:pt>
                <c:pt idx="3">
                  <c:v>1.1070468294569643E-3</c:v>
                </c:pt>
                <c:pt idx="4">
                  <c:v>1.9635524294605695E-3</c:v>
                </c:pt>
                <c:pt idx="5">
                  <c:v>3.0589677315529208E-3</c:v>
                </c:pt>
                <c:pt idx="6">
                  <c:v>4.3889696319842934E-3</c:v>
                </c:pt>
                <c:pt idx="7">
                  <c:v>5.9483092208738033E-3</c:v>
                </c:pt>
                <c:pt idx="8">
                  <c:v>7.7308324972585538E-3</c:v>
                </c:pt>
                <c:pt idx="9">
                  <c:v>9.729504656124115E-3</c:v>
                </c:pt>
                <c:pt idx="10">
                  <c:v>1.1936437851565803E-2</c:v>
                </c:pt>
                <c:pt idx="11">
                  <c:v>1.4342922326513187E-2</c:v>
                </c:pt>
                <c:pt idx="12">
                  <c:v>1.6939460786161802E-2</c:v>
                </c:pt>
                <c:pt idx="13">
                  <c:v>1.9715805879457034E-2</c:v>
                </c:pt>
                <c:pt idx="14">
                  <c:v>2.2661000640706998E-2</c:v>
                </c:pt>
                <c:pt idx="15">
                  <c:v>2.5763421731720387E-2</c:v>
                </c:pt>
                <c:pt idx="16">
                  <c:v>2.9010825313812751E-2</c:v>
                </c:pt>
                <c:pt idx="17">
                  <c:v>3.2390395368642834E-2</c:v>
                </c:pt>
                <c:pt idx="18">
                  <c:v>3.5888794277182987E-2</c:v>
                </c:pt>
                <c:pt idx="19">
                  <c:v>3.9492215457207692E-2</c:v>
                </c:pt>
                <c:pt idx="20">
                  <c:v>4.3186437851566138E-2</c:v>
                </c:pt>
                <c:pt idx="21">
                  <c:v>4.6956882052196731E-2</c:v>
                </c:pt>
                <c:pt idx="22">
                  <c:v>5.0788667838392552E-2</c:v>
                </c:pt>
                <c:pt idx="23">
                  <c:v>5.4666672902231435E-2</c:v>
                </c:pt>
                <c:pt idx="24">
                  <c:v>5.8575592529417957E-2</c:v>
                </c:pt>
                <c:pt idx="25">
                  <c:v>6.2500000000000083E-2</c:v>
                </c:pt>
                <c:pt idx="26">
                  <c:v>6.6424407470582161E-2</c:v>
                </c:pt>
                <c:pt idx="27">
                  <c:v>7.0333327097769099E-2</c:v>
                </c:pt>
                <c:pt idx="28">
                  <c:v>7.4211332161607871E-2</c:v>
                </c:pt>
                <c:pt idx="29">
                  <c:v>7.8043117947803733E-2</c:v>
                </c:pt>
                <c:pt idx="30">
                  <c:v>8.1813562148434368E-2</c:v>
                </c:pt>
                <c:pt idx="31">
                  <c:v>8.5507784542792467E-2</c:v>
                </c:pt>
                <c:pt idx="32">
                  <c:v>8.9111205722817166E-2</c:v>
                </c:pt>
                <c:pt idx="33">
                  <c:v>9.2609604631357187E-2</c:v>
                </c:pt>
                <c:pt idx="34">
                  <c:v>9.5989174686187381E-2</c:v>
                </c:pt>
                <c:pt idx="35">
                  <c:v>9.9236578268280196E-2</c:v>
                </c:pt>
                <c:pt idx="36">
                  <c:v>0.10233899935929293</c:v>
                </c:pt>
                <c:pt idx="37">
                  <c:v>0.10528419412054314</c:v>
                </c:pt>
                <c:pt idx="38">
                  <c:v>0.10806053921383856</c:v>
                </c:pt>
                <c:pt idx="39">
                  <c:v>0.11065707767348693</c:v>
                </c:pt>
                <c:pt idx="40">
                  <c:v>0.11306356214843442</c:v>
                </c:pt>
                <c:pt idx="41">
                  <c:v>0.11527049534387603</c:v>
                </c:pt>
                <c:pt idx="42">
                  <c:v>0.11726916750274155</c:v>
                </c:pt>
                <c:pt idx="43">
                  <c:v>0.11905169077912632</c:v>
                </c:pt>
                <c:pt idx="44">
                  <c:v>0.12061103036801579</c:v>
                </c:pt>
                <c:pt idx="45">
                  <c:v>0.12194103226844716</c:v>
                </c:pt>
                <c:pt idx="46">
                  <c:v>0.12303644757054008</c:v>
                </c:pt>
                <c:pt idx="47">
                  <c:v>0.12389295317054309</c:v>
                </c:pt>
                <c:pt idx="48">
                  <c:v>0.12450716883215492</c:v>
                </c:pt>
                <c:pt idx="49">
                  <c:v>0.12487667052676719</c:v>
                </c:pt>
                <c:pt idx="50">
                  <c:v>0.12500000000000003</c:v>
                </c:pt>
                <c:pt idx="51">
                  <c:v>0.12487667052676719</c:v>
                </c:pt>
                <c:pt idx="52">
                  <c:v>0.12450716883215486</c:v>
                </c:pt>
                <c:pt idx="53">
                  <c:v>0.12389295317054309</c:v>
                </c:pt>
                <c:pt idx="54">
                  <c:v>0.12303644757054003</c:v>
                </c:pt>
                <c:pt idx="55">
                  <c:v>0.12194103226844709</c:v>
                </c:pt>
                <c:pt idx="56">
                  <c:v>0.12061103036801572</c:v>
                </c:pt>
                <c:pt idx="57">
                  <c:v>0.11905169077912618</c:v>
                </c:pt>
                <c:pt idx="58">
                  <c:v>0.11726916750274141</c:v>
                </c:pt>
                <c:pt idx="59">
                  <c:v>0.11527049534387586</c:v>
                </c:pt>
                <c:pt idx="60">
                  <c:v>0.11306356214843413</c:v>
                </c:pt>
                <c:pt idx="61">
                  <c:v>0.11065707767348675</c:v>
                </c:pt>
                <c:pt idx="62">
                  <c:v>0.10806053921383812</c:v>
                </c:pt>
                <c:pt idx="63">
                  <c:v>0.10528419412054296</c:v>
                </c:pt>
                <c:pt idx="64">
                  <c:v>0.10233899935929285</c:v>
                </c:pt>
                <c:pt idx="65">
                  <c:v>9.9236578268280071E-2</c:v>
                </c:pt>
                <c:pt idx="66">
                  <c:v>9.5989174686187131E-2</c:v>
                </c:pt>
                <c:pt idx="67">
                  <c:v>9.2609604631356993E-2</c:v>
                </c:pt>
                <c:pt idx="68">
                  <c:v>8.9111205722817027E-2</c:v>
                </c:pt>
                <c:pt idx="69">
                  <c:v>8.5507784542792245E-2</c:v>
                </c:pt>
                <c:pt idx="70">
                  <c:v>8.1813562148434243E-2</c:v>
                </c:pt>
                <c:pt idx="71">
                  <c:v>7.8043117947803511E-2</c:v>
                </c:pt>
                <c:pt idx="72">
                  <c:v>7.4211332161607635E-2</c:v>
                </c:pt>
                <c:pt idx="73">
                  <c:v>7.0333327097768933E-2</c:v>
                </c:pt>
                <c:pt idx="74">
                  <c:v>6.6424407470581925E-2</c:v>
                </c:pt>
                <c:pt idx="75">
                  <c:v>6.2499999999999924E-2</c:v>
                </c:pt>
                <c:pt idx="76">
                  <c:v>5.8575592529417748E-2</c:v>
                </c:pt>
                <c:pt idx="77">
                  <c:v>5.4666672902231074E-2</c:v>
                </c:pt>
                <c:pt idx="78">
                  <c:v>5.0788667838392337E-2</c:v>
                </c:pt>
                <c:pt idx="79">
                  <c:v>4.6956882052196412E-2</c:v>
                </c:pt>
                <c:pt idx="80">
                  <c:v>4.3186437851565916E-2</c:v>
                </c:pt>
                <c:pt idx="81">
                  <c:v>3.9492215457207526E-2</c:v>
                </c:pt>
                <c:pt idx="82">
                  <c:v>3.5888794277182764E-2</c:v>
                </c:pt>
                <c:pt idx="83">
                  <c:v>3.239039536864264E-2</c:v>
                </c:pt>
                <c:pt idx="84">
                  <c:v>2.9010825313812532E-2</c:v>
                </c:pt>
                <c:pt idx="85">
                  <c:v>2.5763421731720228E-2</c:v>
                </c:pt>
                <c:pt idx="86">
                  <c:v>2.2661000640706804E-2</c:v>
                </c:pt>
                <c:pt idx="87">
                  <c:v>1.9715805879456805E-2</c:v>
                </c:pt>
                <c:pt idx="88">
                  <c:v>1.6939460786161611E-2</c:v>
                </c:pt>
                <c:pt idx="89">
                  <c:v>1.4342922326513029E-2</c:v>
                </c:pt>
                <c:pt idx="90">
                  <c:v>1.1936437851565647E-2</c:v>
                </c:pt>
                <c:pt idx="91">
                  <c:v>9.7295046561239884E-3</c:v>
                </c:pt>
                <c:pt idx="92">
                  <c:v>7.7308324972584176E-3</c:v>
                </c:pt>
                <c:pt idx="93">
                  <c:v>5.9483092208737088E-3</c:v>
                </c:pt>
                <c:pt idx="94">
                  <c:v>4.3889696319842032E-3</c:v>
                </c:pt>
                <c:pt idx="95">
                  <c:v>3.0589677315528288E-3</c:v>
                </c:pt>
                <c:pt idx="96">
                  <c:v>1.9635524294605074E-3</c:v>
                </c:pt>
                <c:pt idx="97">
                  <c:v>1.1070468294569137E-3</c:v>
                </c:pt>
                <c:pt idx="98">
                  <c:v>4.9283116784510402E-4</c:v>
                </c:pt>
                <c:pt idx="99">
                  <c:v>1.2332947323300949E-4</c:v>
                </c:pt>
                <c:pt idx="100">
                  <c:v>5.5016441696346425E-31</c:v>
                </c:pt>
                <c:pt idx="101">
                  <c:v>1.2332947323304594E-4</c:v>
                </c:pt>
                <c:pt idx="102">
                  <c:v>4.9283116784516984E-4</c:v>
                </c:pt>
                <c:pt idx="103">
                  <c:v>1.1070468294570204E-3</c:v>
                </c:pt>
                <c:pt idx="104">
                  <c:v>1.963552429460638E-3</c:v>
                </c:pt>
                <c:pt idx="105">
                  <c:v>3.0589677315530075E-3</c:v>
                </c:pt>
                <c:pt idx="106">
                  <c:v>4.3889696319844114E-3</c:v>
                </c:pt>
                <c:pt idx="107">
                  <c:v>5.9483092208739465E-3</c:v>
                </c:pt>
                <c:pt idx="108">
                  <c:v>7.7308324972587055E-3</c:v>
                </c:pt>
                <c:pt idx="109">
                  <c:v>9.7295046561242764E-3</c:v>
                </c:pt>
                <c:pt idx="110">
                  <c:v>1.193643785156598E-2</c:v>
                </c:pt>
                <c:pt idx="111">
                  <c:v>1.4342922326513364E-2</c:v>
                </c:pt>
                <c:pt idx="112">
                  <c:v>1.6939460786162076E-2</c:v>
                </c:pt>
                <c:pt idx="113">
                  <c:v>1.9715805879457267E-2</c:v>
                </c:pt>
                <c:pt idx="114">
                  <c:v>2.2661000640707234E-2</c:v>
                </c:pt>
                <c:pt idx="115">
                  <c:v>2.5763421731720668E-2</c:v>
                </c:pt>
                <c:pt idx="116">
                  <c:v>2.9010825313813011E-2</c:v>
                </c:pt>
                <c:pt idx="117">
                  <c:v>3.2390395368643091E-2</c:v>
                </c:pt>
                <c:pt idx="118">
                  <c:v>3.5888794277183299E-2</c:v>
                </c:pt>
                <c:pt idx="119">
                  <c:v>3.9492215457208067E-2</c:v>
                </c:pt>
                <c:pt idx="120">
                  <c:v>4.3186437851566527E-2</c:v>
                </c:pt>
                <c:pt idx="121">
                  <c:v>4.6956882052196933E-2</c:v>
                </c:pt>
                <c:pt idx="122">
                  <c:v>5.0788667838392851E-2</c:v>
                </c:pt>
                <c:pt idx="123">
                  <c:v>5.4666672902231719E-2</c:v>
                </c:pt>
                <c:pt idx="124">
                  <c:v>5.8575592529418262E-2</c:v>
                </c:pt>
                <c:pt idx="125">
                  <c:v>6.2500000000000333E-2</c:v>
                </c:pt>
                <c:pt idx="126">
                  <c:v>6.6424407470582383E-2</c:v>
                </c:pt>
                <c:pt idx="127">
                  <c:v>7.0333327097769432E-2</c:v>
                </c:pt>
                <c:pt idx="128">
                  <c:v>7.4211332161608162E-2</c:v>
                </c:pt>
                <c:pt idx="129">
                  <c:v>7.8043117947803914E-2</c:v>
                </c:pt>
                <c:pt idx="130">
                  <c:v>8.1813562148434563E-2</c:v>
                </c:pt>
                <c:pt idx="131">
                  <c:v>8.5507784542792717E-2</c:v>
                </c:pt>
                <c:pt idx="132">
                  <c:v>8.9111205722817527E-2</c:v>
                </c:pt>
                <c:pt idx="133">
                  <c:v>9.2609604631357451E-2</c:v>
                </c:pt>
                <c:pt idx="134">
                  <c:v>9.5989174686187589E-2</c:v>
                </c:pt>
                <c:pt idx="135">
                  <c:v>9.9236578268280362E-2</c:v>
                </c:pt>
                <c:pt idx="136">
                  <c:v>0.10233899935929335</c:v>
                </c:pt>
                <c:pt idx="137">
                  <c:v>0.10528419412054336</c:v>
                </c:pt>
                <c:pt idx="138">
                  <c:v>0.10806053921383862</c:v>
                </c:pt>
                <c:pt idx="139">
                  <c:v>0.11065707767348705</c:v>
                </c:pt>
                <c:pt idx="140">
                  <c:v>0.11306356214843442</c:v>
                </c:pt>
                <c:pt idx="141">
                  <c:v>0.11527049534387618</c:v>
                </c:pt>
                <c:pt idx="142">
                  <c:v>0.11726916750274168</c:v>
                </c:pt>
                <c:pt idx="143">
                  <c:v>0.11905169077912639</c:v>
                </c:pt>
                <c:pt idx="144">
                  <c:v>0.12061103036801611</c:v>
                </c:pt>
                <c:pt idx="145">
                  <c:v>0.12194103226844724</c:v>
                </c:pt>
                <c:pt idx="146">
                  <c:v>0.12303644757054014</c:v>
                </c:pt>
                <c:pt idx="147">
                  <c:v>0.12389295317054316</c:v>
                </c:pt>
                <c:pt idx="148">
                  <c:v>0.12450716883215494</c:v>
                </c:pt>
                <c:pt idx="149">
                  <c:v>0.12487667052676719</c:v>
                </c:pt>
                <c:pt idx="150">
                  <c:v>0.12500000000000003</c:v>
                </c:pt>
                <c:pt idx="151">
                  <c:v>0.12487667052676719</c:v>
                </c:pt>
                <c:pt idx="152">
                  <c:v>0.12450716883215483</c:v>
                </c:pt>
                <c:pt idx="153">
                  <c:v>0.12389295317054302</c:v>
                </c:pt>
                <c:pt idx="154">
                  <c:v>0.12303644757053998</c:v>
                </c:pt>
                <c:pt idx="155">
                  <c:v>0.12194103226844702</c:v>
                </c:pt>
                <c:pt idx="156">
                  <c:v>0.12061103036801572</c:v>
                </c:pt>
                <c:pt idx="157">
                  <c:v>0.1190516907791261</c:v>
                </c:pt>
                <c:pt idx="158">
                  <c:v>0.11726916750274125</c:v>
                </c:pt>
                <c:pt idx="159">
                  <c:v>0.11527049534387571</c:v>
                </c:pt>
                <c:pt idx="160">
                  <c:v>0.11306356214843399</c:v>
                </c:pt>
                <c:pt idx="161">
                  <c:v>0.11065707767348658</c:v>
                </c:pt>
                <c:pt idx="162">
                  <c:v>0.10806053921383812</c:v>
                </c:pt>
                <c:pt idx="163">
                  <c:v>0.10528419412054274</c:v>
                </c:pt>
                <c:pt idx="164">
                  <c:v>0.1023389993592925</c:v>
                </c:pt>
                <c:pt idx="165">
                  <c:v>9.9236578268279821E-2</c:v>
                </c:pt>
                <c:pt idx="166">
                  <c:v>9.5989174686186993E-2</c:v>
                </c:pt>
                <c:pt idx="167">
                  <c:v>9.2609604631356687E-2</c:v>
                </c:pt>
                <c:pt idx="168">
                  <c:v>8.9111205722816667E-2</c:v>
                </c:pt>
                <c:pt idx="169">
                  <c:v>8.5507784542791954E-2</c:v>
                </c:pt>
                <c:pt idx="170">
                  <c:v>8.1813562148434202E-2</c:v>
                </c:pt>
                <c:pt idx="171">
                  <c:v>7.8043117947802984E-2</c:v>
                </c:pt>
                <c:pt idx="172">
                  <c:v>7.4211332161607343E-2</c:v>
                </c:pt>
                <c:pt idx="173">
                  <c:v>7.0333327097768822E-2</c:v>
                </c:pt>
                <c:pt idx="174">
                  <c:v>6.6424407470581662E-2</c:v>
                </c:pt>
                <c:pt idx="175">
                  <c:v>6.2499999999999667E-2</c:v>
                </c:pt>
                <c:pt idx="176">
                  <c:v>5.8575592529417415E-2</c:v>
                </c:pt>
                <c:pt idx="177">
                  <c:v>5.4666672902230852E-2</c:v>
                </c:pt>
                <c:pt idx="178">
                  <c:v>5.0788667838392108E-2</c:v>
                </c:pt>
                <c:pt idx="179">
                  <c:v>4.6956882052196162E-2</c:v>
                </c:pt>
                <c:pt idx="180">
                  <c:v>4.3186437851565597E-2</c:v>
                </c:pt>
                <c:pt idx="181">
                  <c:v>3.949221545720729E-2</c:v>
                </c:pt>
                <c:pt idx="182">
                  <c:v>3.5888794277182529E-2</c:v>
                </c:pt>
                <c:pt idx="183">
                  <c:v>3.2390395368642404E-2</c:v>
                </c:pt>
                <c:pt idx="184">
                  <c:v>2.9010825313812254E-2</c:v>
                </c:pt>
                <c:pt idx="185">
                  <c:v>2.5763421731719988E-2</c:v>
                </c:pt>
                <c:pt idx="186">
                  <c:v>2.2661000640706606E-2</c:v>
                </c:pt>
                <c:pt idx="187">
                  <c:v>1.9715805879456663E-2</c:v>
                </c:pt>
                <c:pt idx="188">
                  <c:v>1.6939460786161403E-2</c:v>
                </c:pt>
                <c:pt idx="189">
                  <c:v>1.4342922326512833E-2</c:v>
                </c:pt>
                <c:pt idx="190">
                  <c:v>1.1936437851565481E-2</c:v>
                </c:pt>
                <c:pt idx="191">
                  <c:v>9.729504656123834E-3</c:v>
                </c:pt>
                <c:pt idx="192">
                  <c:v>7.7308324972583248E-3</c:v>
                </c:pt>
                <c:pt idx="193">
                  <c:v>5.9483092208735691E-3</c:v>
                </c:pt>
                <c:pt idx="194">
                  <c:v>4.3889696319841078E-3</c:v>
                </c:pt>
                <c:pt idx="195">
                  <c:v>3.0589677315527512E-3</c:v>
                </c:pt>
                <c:pt idx="196">
                  <c:v>1.9635524294604402E-3</c:v>
                </c:pt>
                <c:pt idx="197">
                  <c:v>1.107046829456855E-3</c:v>
                </c:pt>
                <c:pt idx="198">
                  <c:v>4.9283116784506434E-4</c:v>
                </c:pt>
                <c:pt idx="199">
                  <c:v>1.2332947323299298E-4</c:v>
                </c:pt>
                <c:pt idx="200">
                  <c:v>2.2006576678538489E-30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4496-43E7-8F3E-CCA704BAA311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Ec</c:v>
                </c:pt>
              </c:strCache>
            </c:strRef>
          </c:tx>
          <c:spPr>
            <a:ln>
              <a:solidFill>
                <a:srgbClr val="1C47D2"/>
              </a:solidFill>
            </a:ln>
          </c:spPr>
          <c:marker>
            <c:symbol val="none"/>
          </c:marker>
          <c:cat>
            <c:numRef>
              <c:f>Hoja1!$A$2:$A$202</c:f>
              <c:numCache>
                <c:formatCode>General</c:formatCode>
                <c:ptCount val="201"/>
                <c:pt idx="0">
                  <c:v>0</c:v>
                </c:pt>
                <c:pt idx="1">
                  <c:v>5.0000000000000034E-4</c:v>
                </c:pt>
                <c:pt idx="2">
                  <c:v>1.0000000000000037E-3</c:v>
                </c:pt>
                <c:pt idx="3">
                  <c:v>1.5000000000000037E-3</c:v>
                </c:pt>
                <c:pt idx="4">
                  <c:v>2.0000000000000052E-3</c:v>
                </c:pt>
                <c:pt idx="5">
                  <c:v>2.5000000000000074E-3</c:v>
                </c:pt>
                <c:pt idx="6">
                  <c:v>3.0000000000000074E-3</c:v>
                </c:pt>
                <c:pt idx="7">
                  <c:v>3.5000000000000087E-3</c:v>
                </c:pt>
                <c:pt idx="8">
                  <c:v>4.0000000000000114E-3</c:v>
                </c:pt>
                <c:pt idx="9">
                  <c:v>4.5000000000000014E-3</c:v>
                </c:pt>
                <c:pt idx="10">
                  <c:v>5.0000000000000114E-3</c:v>
                </c:pt>
                <c:pt idx="11">
                  <c:v>5.5000000000000014E-3</c:v>
                </c:pt>
                <c:pt idx="12">
                  <c:v>6.0000000000000114E-3</c:v>
                </c:pt>
                <c:pt idx="13">
                  <c:v>6.5000000000000188E-3</c:v>
                </c:pt>
                <c:pt idx="14">
                  <c:v>7.0000000000000114E-3</c:v>
                </c:pt>
                <c:pt idx="15">
                  <c:v>7.5000000000000205E-3</c:v>
                </c:pt>
                <c:pt idx="16">
                  <c:v>8.0000000000000227E-3</c:v>
                </c:pt>
                <c:pt idx="17">
                  <c:v>8.5000000000000266E-3</c:v>
                </c:pt>
                <c:pt idx="18">
                  <c:v>9.0000000000000045E-3</c:v>
                </c:pt>
                <c:pt idx="19">
                  <c:v>9.5000000000000067E-3</c:v>
                </c:pt>
                <c:pt idx="20">
                  <c:v>1.0000000000000005E-2</c:v>
                </c:pt>
                <c:pt idx="21">
                  <c:v>1.0500000000000021E-2</c:v>
                </c:pt>
                <c:pt idx="22">
                  <c:v>1.1000000000000051E-2</c:v>
                </c:pt>
                <c:pt idx="23">
                  <c:v>1.1500000000000055E-2</c:v>
                </c:pt>
                <c:pt idx="24">
                  <c:v>1.2000000000000007E-2</c:v>
                </c:pt>
                <c:pt idx="25">
                  <c:v>1.2500000000000023E-2</c:v>
                </c:pt>
                <c:pt idx="26">
                  <c:v>1.3000000000000041E-2</c:v>
                </c:pt>
                <c:pt idx="27">
                  <c:v>1.3500000000000052E-2</c:v>
                </c:pt>
                <c:pt idx="28">
                  <c:v>1.4000000000000009E-2</c:v>
                </c:pt>
                <c:pt idx="29">
                  <c:v>1.4500000000000009E-2</c:v>
                </c:pt>
                <c:pt idx="30">
                  <c:v>1.5000000000000025E-2</c:v>
                </c:pt>
                <c:pt idx="31">
                  <c:v>1.550000000000005E-2</c:v>
                </c:pt>
                <c:pt idx="32">
                  <c:v>1.6000000000000021E-2</c:v>
                </c:pt>
                <c:pt idx="33">
                  <c:v>1.6500000000000067E-2</c:v>
                </c:pt>
                <c:pt idx="34">
                  <c:v>1.7000000000000022E-2</c:v>
                </c:pt>
                <c:pt idx="35">
                  <c:v>1.7500000000000022E-2</c:v>
                </c:pt>
                <c:pt idx="36">
                  <c:v>1.8000000000000023E-2</c:v>
                </c:pt>
                <c:pt idx="37">
                  <c:v>1.8500000000000068E-2</c:v>
                </c:pt>
                <c:pt idx="38">
                  <c:v>1.9000000000000072E-2</c:v>
                </c:pt>
                <c:pt idx="39">
                  <c:v>1.9500000000000083E-2</c:v>
                </c:pt>
                <c:pt idx="40">
                  <c:v>2.0000000000000014E-2</c:v>
                </c:pt>
                <c:pt idx="41">
                  <c:v>2.0500000000000015E-2</c:v>
                </c:pt>
                <c:pt idx="42">
                  <c:v>2.1000000000000015E-2</c:v>
                </c:pt>
                <c:pt idx="43">
                  <c:v>2.1500000000000016E-2</c:v>
                </c:pt>
                <c:pt idx="44">
                  <c:v>2.2000000000000016E-2</c:v>
                </c:pt>
                <c:pt idx="45">
                  <c:v>2.2500000000000041E-2</c:v>
                </c:pt>
                <c:pt idx="46">
                  <c:v>2.3000000000000017E-2</c:v>
                </c:pt>
                <c:pt idx="47">
                  <c:v>2.3500000000000017E-2</c:v>
                </c:pt>
                <c:pt idx="48">
                  <c:v>2.4000000000000018E-2</c:v>
                </c:pt>
                <c:pt idx="49">
                  <c:v>2.4500000000000018E-2</c:v>
                </c:pt>
                <c:pt idx="50">
                  <c:v>2.5000000000000046E-2</c:v>
                </c:pt>
                <c:pt idx="51">
                  <c:v>2.5500000000000019E-2</c:v>
                </c:pt>
                <c:pt idx="52">
                  <c:v>2.6000000000000082E-2</c:v>
                </c:pt>
                <c:pt idx="53">
                  <c:v>2.6500000000000041E-2</c:v>
                </c:pt>
                <c:pt idx="54">
                  <c:v>2.7000000000000104E-2</c:v>
                </c:pt>
                <c:pt idx="55">
                  <c:v>2.7500000000000042E-2</c:v>
                </c:pt>
                <c:pt idx="56">
                  <c:v>2.8000000000000032E-2</c:v>
                </c:pt>
                <c:pt idx="57">
                  <c:v>2.8500000000000022E-2</c:v>
                </c:pt>
                <c:pt idx="58">
                  <c:v>2.9000000000000036E-2</c:v>
                </c:pt>
                <c:pt idx="59">
                  <c:v>2.9500000000000026E-2</c:v>
                </c:pt>
                <c:pt idx="60">
                  <c:v>3.0000000000000051E-2</c:v>
                </c:pt>
                <c:pt idx="61">
                  <c:v>3.0500000000000041E-2</c:v>
                </c:pt>
                <c:pt idx="62">
                  <c:v>3.1000000000000052E-2</c:v>
                </c:pt>
                <c:pt idx="63">
                  <c:v>3.1500000000000035E-2</c:v>
                </c:pt>
                <c:pt idx="64">
                  <c:v>3.2000000000000042E-2</c:v>
                </c:pt>
                <c:pt idx="65">
                  <c:v>3.2500000000000036E-2</c:v>
                </c:pt>
                <c:pt idx="66">
                  <c:v>3.3000000000000022E-2</c:v>
                </c:pt>
                <c:pt idx="67">
                  <c:v>3.350000000000003E-2</c:v>
                </c:pt>
                <c:pt idx="68">
                  <c:v>3.4000000000000044E-2</c:v>
                </c:pt>
                <c:pt idx="69">
                  <c:v>3.4500000000000031E-2</c:v>
                </c:pt>
                <c:pt idx="70">
                  <c:v>3.5000000000000045E-2</c:v>
                </c:pt>
                <c:pt idx="71">
                  <c:v>3.5500000000000032E-2</c:v>
                </c:pt>
                <c:pt idx="72">
                  <c:v>3.6000000000000046E-2</c:v>
                </c:pt>
                <c:pt idx="73">
                  <c:v>3.6500000000000032E-2</c:v>
                </c:pt>
                <c:pt idx="74">
                  <c:v>3.7000000000000151E-2</c:v>
                </c:pt>
                <c:pt idx="75">
                  <c:v>3.7500000000000054E-2</c:v>
                </c:pt>
                <c:pt idx="76">
                  <c:v>3.8000000000000041E-2</c:v>
                </c:pt>
                <c:pt idx="77">
                  <c:v>3.8500000000000034E-2</c:v>
                </c:pt>
                <c:pt idx="78">
                  <c:v>3.9000000000000042E-2</c:v>
                </c:pt>
                <c:pt idx="79">
                  <c:v>3.9500000000000035E-2</c:v>
                </c:pt>
                <c:pt idx="80">
                  <c:v>4.0000000000000029E-2</c:v>
                </c:pt>
                <c:pt idx="81">
                  <c:v>4.0500000000000029E-2</c:v>
                </c:pt>
                <c:pt idx="82">
                  <c:v>4.1000000000000029E-2</c:v>
                </c:pt>
                <c:pt idx="83">
                  <c:v>4.1500000000000016E-2</c:v>
                </c:pt>
                <c:pt idx="84">
                  <c:v>4.200000000000003E-2</c:v>
                </c:pt>
                <c:pt idx="85">
                  <c:v>4.2500000000000031E-2</c:v>
                </c:pt>
                <c:pt idx="86">
                  <c:v>4.3000000000000031E-2</c:v>
                </c:pt>
                <c:pt idx="87">
                  <c:v>4.3500000000000025E-2</c:v>
                </c:pt>
                <c:pt idx="88">
                  <c:v>4.4000000000000032E-2</c:v>
                </c:pt>
                <c:pt idx="89">
                  <c:v>4.4500000000000033E-2</c:v>
                </c:pt>
                <c:pt idx="90">
                  <c:v>4.5000000000000033E-2</c:v>
                </c:pt>
                <c:pt idx="91">
                  <c:v>4.5500000000000027E-2</c:v>
                </c:pt>
                <c:pt idx="92">
                  <c:v>4.6000000000000027E-2</c:v>
                </c:pt>
                <c:pt idx="93">
                  <c:v>4.6500000000000027E-2</c:v>
                </c:pt>
                <c:pt idx="94">
                  <c:v>4.7000000000000104E-2</c:v>
                </c:pt>
                <c:pt idx="95">
                  <c:v>4.7500000000000084E-2</c:v>
                </c:pt>
                <c:pt idx="96">
                  <c:v>4.8000000000000036E-2</c:v>
                </c:pt>
                <c:pt idx="97">
                  <c:v>4.8500000000000036E-2</c:v>
                </c:pt>
                <c:pt idx="98">
                  <c:v>4.9000000000000113E-2</c:v>
                </c:pt>
                <c:pt idx="99">
                  <c:v>4.9500000000000113E-2</c:v>
                </c:pt>
                <c:pt idx="100">
                  <c:v>5.0000000000000093E-2</c:v>
                </c:pt>
                <c:pt idx="101">
                  <c:v>5.0500000000000038E-2</c:v>
                </c:pt>
                <c:pt idx="102">
                  <c:v>5.1000000000000038E-2</c:v>
                </c:pt>
                <c:pt idx="103">
                  <c:v>5.1500000000000039E-2</c:v>
                </c:pt>
                <c:pt idx="104">
                  <c:v>5.2000000000000123E-2</c:v>
                </c:pt>
                <c:pt idx="105">
                  <c:v>5.2500000000000074E-2</c:v>
                </c:pt>
                <c:pt idx="106">
                  <c:v>5.3000000000000054E-2</c:v>
                </c:pt>
                <c:pt idx="107">
                  <c:v>5.3500000000000054E-2</c:v>
                </c:pt>
                <c:pt idx="108">
                  <c:v>5.4000000000000124E-2</c:v>
                </c:pt>
                <c:pt idx="109">
                  <c:v>5.4500000000000104E-2</c:v>
                </c:pt>
                <c:pt idx="110">
                  <c:v>5.5000000000000084E-2</c:v>
                </c:pt>
                <c:pt idx="111">
                  <c:v>5.5500000000000063E-2</c:v>
                </c:pt>
                <c:pt idx="112">
                  <c:v>5.6000000000000064E-2</c:v>
                </c:pt>
                <c:pt idx="113">
                  <c:v>5.6500000000000043E-2</c:v>
                </c:pt>
                <c:pt idx="114">
                  <c:v>5.7000000000000113E-2</c:v>
                </c:pt>
                <c:pt idx="115">
                  <c:v>5.7500000000000093E-2</c:v>
                </c:pt>
                <c:pt idx="116">
                  <c:v>5.8000000000000072E-2</c:v>
                </c:pt>
                <c:pt idx="117">
                  <c:v>5.8500000000000073E-2</c:v>
                </c:pt>
                <c:pt idx="118">
                  <c:v>5.9000000000000205E-2</c:v>
                </c:pt>
                <c:pt idx="119">
                  <c:v>5.9500000000000094E-2</c:v>
                </c:pt>
                <c:pt idx="120">
                  <c:v>6.0000000000000102E-2</c:v>
                </c:pt>
                <c:pt idx="121">
                  <c:v>6.0500000000000081E-2</c:v>
                </c:pt>
                <c:pt idx="122">
                  <c:v>6.1000000000000054E-2</c:v>
                </c:pt>
                <c:pt idx="123">
                  <c:v>6.1500000000000062E-2</c:v>
                </c:pt>
                <c:pt idx="124">
                  <c:v>6.2000000000000104E-2</c:v>
                </c:pt>
                <c:pt idx="125">
                  <c:v>6.2500000000000083E-2</c:v>
                </c:pt>
                <c:pt idx="126">
                  <c:v>6.300000000000007E-2</c:v>
                </c:pt>
                <c:pt idx="127">
                  <c:v>6.3500000000000043E-2</c:v>
                </c:pt>
                <c:pt idx="128">
                  <c:v>6.4000000000000112E-2</c:v>
                </c:pt>
                <c:pt idx="129">
                  <c:v>6.4500000000000113E-2</c:v>
                </c:pt>
                <c:pt idx="130">
                  <c:v>6.5000000000000072E-2</c:v>
                </c:pt>
                <c:pt idx="131">
                  <c:v>6.5500000000000044E-2</c:v>
                </c:pt>
                <c:pt idx="132">
                  <c:v>6.6000000000000072E-2</c:v>
                </c:pt>
                <c:pt idx="133">
                  <c:v>6.6500000000000059E-2</c:v>
                </c:pt>
                <c:pt idx="134">
                  <c:v>6.7000000000000073E-2</c:v>
                </c:pt>
                <c:pt idx="135">
                  <c:v>6.7500000000000074E-2</c:v>
                </c:pt>
                <c:pt idx="136">
                  <c:v>6.8000000000000074E-2</c:v>
                </c:pt>
                <c:pt idx="137">
                  <c:v>6.8500000000000061E-2</c:v>
                </c:pt>
                <c:pt idx="138">
                  <c:v>6.9000000000000103E-2</c:v>
                </c:pt>
                <c:pt idx="139">
                  <c:v>6.9500000000000103E-2</c:v>
                </c:pt>
                <c:pt idx="140">
                  <c:v>7.000000000000009E-2</c:v>
                </c:pt>
                <c:pt idx="141">
                  <c:v>7.0500000000000063E-2</c:v>
                </c:pt>
                <c:pt idx="142">
                  <c:v>7.1000000000000063E-2</c:v>
                </c:pt>
                <c:pt idx="143">
                  <c:v>7.150000000000005E-2</c:v>
                </c:pt>
                <c:pt idx="144">
                  <c:v>7.2000000000000092E-2</c:v>
                </c:pt>
                <c:pt idx="145">
                  <c:v>7.2500000000000064E-2</c:v>
                </c:pt>
                <c:pt idx="146">
                  <c:v>7.3000000000000093E-2</c:v>
                </c:pt>
                <c:pt idx="147">
                  <c:v>7.3500000000000051E-2</c:v>
                </c:pt>
                <c:pt idx="148">
                  <c:v>7.4000000000000121E-2</c:v>
                </c:pt>
                <c:pt idx="149">
                  <c:v>7.4500000000000094E-2</c:v>
                </c:pt>
                <c:pt idx="150">
                  <c:v>7.5000000000000094E-2</c:v>
                </c:pt>
                <c:pt idx="151">
                  <c:v>7.5500000000000053E-2</c:v>
                </c:pt>
                <c:pt idx="152">
                  <c:v>7.6000000000000054E-2</c:v>
                </c:pt>
                <c:pt idx="153">
                  <c:v>7.6500000000000054E-2</c:v>
                </c:pt>
                <c:pt idx="154">
                  <c:v>7.700000000000011E-2</c:v>
                </c:pt>
                <c:pt idx="155">
                  <c:v>7.7500000000000083E-2</c:v>
                </c:pt>
                <c:pt idx="156">
                  <c:v>7.8000000000000083E-2</c:v>
                </c:pt>
                <c:pt idx="157">
                  <c:v>7.850000000000007E-2</c:v>
                </c:pt>
                <c:pt idx="158">
                  <c:v>7.9000000000000278E-2</c:v>
                </c:pt>
                <c:pt idx="159">
                  <c:v>7.9500000000000084E-2</c:v>
                </c:pt>
                <c:pt idx="160">
                  <c:v>8.0000000000000057E-2</c:v>
                </c:pt>
                <c:pt idx="161">
                  <c:v>8.0500000000000224E-2</c:v>
                </c:pt>
                <c:pt idx="162">
                  <c:v>8.1000000000000058E-2</c:v>
                </c:pt>
                <c:pt idx="163">
                  <c:v>8.1500000000000225E-2</c:v>
                </c:pt>
                <c:pt idx="164">
                  <c:v>8.2000000000000073E-2</c:v>
                </c:pt>
                <c:pt idx="165">
                  <c:v>8.2500000000000073E-2</c:v>
                </c:pt>
                <c:pt idx="166">
                  <c:v>8.3000000000000226E-2</c:v>
                </c:pt>
                <c:pt idx="167">
                  <c:v>8.3500000000000268E-2</c:v>
                </c:pt>
                <c:pt idx="168">
                  <c:v>8.4000000000000061E-2</c:v>
                </c:pt>
                <c:pt idx="169">
                  <c:v>8.4500000000000228E-2</c:v>
                </c:pt>
                <c:pt idx="170">
                  <c:v>8.5000000000000062E-2</c:v>
                </c:pt>
                <c:pt idx="171">
                  <c:v>8.5500000000000242E-2</c:v>
                </c:pt>
                <c:pt idx="172">
                  <c:v>8.6000000000000063E-2</c:v>
                </c:pt>
                <c:pt idx="173">
                  <c:v>8.6500000000000063E-2</c:v>
                </c:pt>
                <c:pt idx="174">
                  <c:v>8.700000000000005E-2</c:v>
                </c:pt>
                <c:pt idx="175">
                  <c:v>8.7500000000000064E-2</c:v>
                </c:pt>
                <c:pt idx="176">
                  <c:v>8.8000000000000064E-2</c:v>
                </c:pt>
                <c:pt idx="177">
                  <c:v>8.8500000000000481E-2</c:v>
                </c:pt>
                <c:pt idx="178">
                  <c:v>8.9000000000000065E-2</c:v>
                </c:pt>
                <c:pt idx="179">
                  <c:v>8.9500000000000246E-2</c:v>
                </c:pt>
                <c:pt idx="180">
                  <c:v>9.0000000000000066E-2</c:v>
                </c:pt>
                <c:pt idx="181">
                  <c:v>9.0500000000000067E-2</c:v>
                </c:pt>
                <c:pt idx="182">
                  <c:v>9.1000000000000053E-2</c:v>
                </c:pt>
                <c:pt idx="183">
                  <c:v>9.1500000000000067E-2</c:v>
                </c:pt>
                <c:pt idx="184">
                  <c:v>9.2000000000000054E-2</c:v>
                </c:pt>
                <c:pt idx="185">
                  <c:v>9.2500000000000068E-2</c:v>
                </c:pt>
                <c:pt idx="186">
                  <c:v>9.3000000000000208E-2</c:v>
                </c:pt>
                <c:pt idx="187">
                  <c:v>9.3500000000000472E-2</c:v>
                </c:pt>
                <c:pt idx="188">
                  <c:v>9.4000000000000097E-2</c:v>
                </c:pt>
                <c:pt idx="189">
                  <c:v>9.4500000000000264E-2</c:v>
                </c:pt>
                <c:pt idx="190">
                  <c:v>9.5000000000000098E-2</c:v>
                </c:pt>
                <c:pt idx="191">
                  <c:v>9.5500000000000265E-2</c:v>
                </c:pt>
                <c:pt idx="192">
                  <c:v>9.6000000000000071E-2</c:v>
                </c:pt>
                <c:pt idx="193">
                  <c:v>9.6500000000000224E-2</c:v>
                </c:pt>
                <c:pt idx="194">
                  <c:v>9.7000000000000072E-2</c:v>
                </c:pt>
                <c:pt idx="195">
                  <c:v>9.7500000000000225E-2</c:v>
                </c:pt>
                <c:pt idx="196">
                  <c:v>9.8000000000000226E-2</c:v>
                </c:pt>
                <c:pt idx="197">
                  <c:v>9.8500000000000268E-2</c:v>
                </c:pt>
                <c:pt idx="198">
                  <c:v>9.9000000000000227E-2</c:v>
                </c:pt>
                <c:pt idx="199">
                  <c:v>9.9500000000000435E-2</c:v>
                </c:pt>
                <c:pt idx="200">
                  <c:v>0.10000000000000007</c:v>
                </c:pt>
              </c:numCache>
            </c:numRef>
          </c:cat>
          <c:val>
            <c:numRef>
              <c:f>Hoja1!$D$2:$D$202</c:f>
              <c:numCache>
                <c:formatCode>General</c:formatCode>
                <c:ptCount val="201"/>
                <c:pt idx="0">
                  <c:v>0.12500000000000003</c:v>
                </c:pt>
                <c:pt idx="1">
                  <c:v>0.12487667052676719</c:v>
                </c:pt>
                <c:pt idx="2">
                  <c:v>0.12450716883215489</c:v>
                </c:pt>
                <c:pt idx="3">
                  <c:v>0.12389295317054309</c:v>
                </c:pt>
                <c:pt idx="4">
                  <c:v>0.12303644757054008</c:v>
                </c:pt>
                <c:pt idx="5">
                  <c:v>0.12194103226844713</c:v>
                </c:pt>
                <c:pt idx="6">
                  <c:v>0.12061103036801576</c:v>
                </c:pt>
                <c:pt idx="7">
                  <c:v>0.11905169077912625</c:v>
                </c:pt>
                <c:pt idx="8">
                  <c:v>0.11726916750274148</c:v>
                </c:pt>
                <c:pt idx="9">
                  <c:v>0.11527049534387597</c:v>
                </c:pt>
                <c:pt idx="10">
                  <c:v>0.11306356214843423</c:v>
                </c:pt>
                <c:pt idx="11">
                  <c:v>0.11065707767348686</c:v>
                </c:pt>
                <c:pt idx="12">
                  <c:v>0.10806053921383826</c:v>
                </c:pt>
                <c:pt idx="13">
                  <c:v>0.10528419412054307</c:v>
                </c:pt>
                <c:pt idx="14">
                  <c:v>0.10233899935929289</c:v>
                </c:pt>
                <c:pt idx="15">
                  <c:v>9.9236578268280126E-2</c:v>
                </c:pt>
                <c:pt idx="16">
                  <c:v>9.5989174686187187E-2</c:v>
                </c:pt>
                <c:pt idx="17">
                  <c:v>9.2609604631357187E-2</c:v>
                </c:pt>
                <c:pt idx="18">
                  <c:v>8.9111205722817027E-2</c:v>
                </c:pt>
                <c:pt idx="19">
                  <c:v>8.5507784542792398E-2</c:v>
                </c:pt>
                <c:pt idx="20">
                  <c:v>8.1813562148434243E-2</c:v>
                </c:pt>
                <c:pt idx="21">
                  <c:v>7.8043117947803622E-2</c:v>
                </c:pt>
                <c:pt idx="22">
                  <c:v>7.421133216160776E-2</c:v>
                </c:pt>
                <c:pt idx="23">
                  <c:v>7.0333327097769002E-2</c:v>
                </c:pt>
                <c:pt idx="24">
                  <c:v>6.642440747058205E-2</c:v>
                </c:pt>
                <c:pt idx="25">
                  <c:v>6.25E-2</c:v>
                </c:pt>
                <c:pt idx="26">
                  <c:v>5.8575592529417866E-2</c:v>
                </c:pt>
                <c:pt idx="27">
                  <c:v>5.4666672902231282E-2</c:v>
                </c:pt>
                <c:pt idx="28">
                  <c:v>5.0788667838392462E-2</c:v>
                </c:pt>
                <c:pt idx="29">
                  <c:v>4.6956882052196523E-2</c:v>
                </c:pt>
                <c:pt idx="30">
                  <c:v>4.3186437851566006E-2</c:v>
                </c:pt>
                <c:pt idx="31">
                  <c:v>3.9492215457207686E-2</c:v>
                </c:pt>
                <c:pt idx="32">
                  <c:v>3.5888794277182876E-2</c:v>
                </c:pt>
                <c:pt idx="33">
                  <c:v>3.2390395368642751E-2</c:v>
                </c:pt>
                <c:pt idx="34">
                  <c:v>2.9010825313812657E-2</c:v>
                </c:pt>
                <c:pt idx="35">
                  <c:v>2.5763421731720373E-2</c:v>
                </c:pt>
                <c:pt idx="36">
                  <c:v>2.2661000640706842E-2</c:v>
                </c:pt>
                <c:pt idx="37">
                  <c:v>1.9715805879456923E-2</c:v>
                </c:pt>
                <c:pt idx="38">
                  <c:v>1.6939460786161722E-2</c:v>
                </c:pt>
                <c:pt idx="39">
                  <c:v>1.4342922326513121E-2</c:v>
                </c:pt>
                <c:pt idx="40">
                  <c:v>1.1936437851565727E-2</c:v>
                </c:pt>
                <c:pt idx="41">
                  <c:v>9.7295046561240543E-3</c:v>
                </c:pt>
                <c:pt idx="42">
                  <c:v>7.730832497258493E-3</c:v>
                </c:pt>
                <c:pt idx="43">
                  <c:v>5.9483092208737548E-3</c:v>
                </c:pt>
                <c:pt idx="44">
                  <c:v>4.388969631984257E-3</c:v>
                </c:pt>
                <c:pt idx="45">
                  <c:v>3.05896773155287E-3</c:v>
                </c:pt>
                <c:pt idx="46">
                  <c:v>1.9635524294605348E-3</c:v>
                </c:pt>
                <c:pt idx="47">
                  <c:v>1.107046829456938E-3</c:v>
                </c:pt>
                <c:pt idx="48">
                  <c:v>4.9283116784512061E-4</c:v>
                </c:pt>
                <c:pt idx="49">
                  <c:v>1.2332947323301938E-4</c:v>
                </c:pt>
                <c:pt idx="50">
                  <c:v>1.375411042408656E-31</c:v>
                </c:pt>
                <c:pt idx="51">
                  <c:v>1.2332947323303599E-4</c:v>
                </c:pt>
                <c:pt idx="52">
                  <c:v>4.928311678451539E-4</c:v>
                </c:pt>
                <c:pt idx="53">
                  <c:v>1.1070468294569909E-3</c:v>
                </c:pt>
                <c:pt idx="54">
                  <c:v>1.9635524294606063E-3</c:v>
                </c:pt>
                <c:pt idx="55">
                  <c:v>3.0589677315529685E-3</c:v>
                </c:pt>
                <c:pt idx="56">
                  <c:v>4.3889696319843732E-3</c:v>
                </c:pt>
                <c:pt idx="57">
                  <c:v>5.9483092208738901E-3</c:v>
                </c:pt>
                <c:pt idx="58">
                  <c:v>7.7308324972586474E-3</c:v>
                </c:pt>
                <c:pt idx="59">
                  <c:v>9.7295046561241948E-3</c:v>
                </c:pt>
                <c:pt idx="60">
                  <c:v>1.1936437851565901E-2</c:v>
                </c:pt>
                <c:pt idx="61">
                  <c:v>1.4342922326513281E-2</c:v>
                </c:pt>
                <c:pt idx="62">
                  <c:v>1.6939460786161903E-2</c:v>
                </c:pt>
                <c:pt idx="63">
                  <c:v>1.9715805879457145E-2</c:v>
                </c:pt>
                <c:pt idx="64">
                  <c:v>2.2661000640707051E-2</c:v>
                </c:pt>
                <c:pt idx="65">
                  <c:v>2.5763421731720564E-2</c:v>
                </c:pt>
                <c:pt idx="66">
                  <c:v>2.9010825313812879E-2</c:v>
                </c:pt>
                <c:pt idx="67">
                  <c:v>3.2390395368642945E-2</c:v>
                </c:pt>
                <c:pt idx="68">
                  <c:v>3.5888794277183091E-2</c:v>
                </c:pt>
                <c:pt idx="69">
                  <c:v>3.9492215457207852E-2</c:v>
                </c:pt>
                <c:pt idx="70">
                  <c:v>4.3186437851566263E-2</c:v>
                </c:pt>
                <c:pt idx="71">
                  <c:v>4.6956882052196794E-2</c:v>
                </c:pt>
                <c:pt idx="72">
                  <c:v>5.0788667838392663E-2</c:v>
                </c:pt>
                <c:pt idx="73">
                  <c:v>5.4666672902231553E-2</c:v>
                </c:pt>
                <c:pt idx="74">
                  <c:v>5.8575592529418095E-2</c:v>
                </c:pt>
                <c:pt idx="75">
                  <c:v>6.2500000000000222E-2</c:v>
                </c:pt>
                <c:pt idx="76">
                  <c:v>6.6424407470582286E-2</c:v>
                </c:pt>
                <c:pt idx="77">
                  <c:v>7.0333327097769321E-2</c:v>
                </c:pt>
                <c:pt idx="78">
                  <c:v>7.4211332161607996E-2</c:v>
                </c:pt>
                <c:pt idx="79">
                  <c:v>7.80431179478039E-2</c:v>
                </c:pt>
                <c:pt idx="80">
                  <c:v>8.1813562148434563E-2</c:v>
                </c:pt>
                <c:pt idx="81">
                  <c:v>8.5507784542792648E-2</c:v>
                </c:pt>
                <c:pt idx="82">
                  <c:v>8.9111205722817249E-2</c:v>
                </c:pt>
                <c:pt idx="83">
                  <c:v>9.2609604631357381E-2</c:v>
                </c:pt>
                <c:pt idx="84">
                  <c:v>9.5989174686187492E-2</c:v>
                </c:pt>
                <c:pt idx="85">
                  <c:v>9.923657826828032E-2</c:v>
                </c:pt>
                <c:pt idx="86">
                  <c:v>0.10233899935929301</c:v>
                </c:pt>
                <c:pt idx="87">
                  <c:v>0.10528419412054323</c:v>
                </c:pt>
                <c:pt idx="88">
                  <c:v>0.10806053921383862</c:v>
                </c:pt>
                <c:pt idx="89">
                  <c:v>0.11065707767348701</c:v>
                </c:pt>
                <c:pt idx="90">
                  <c:v>0.11306356214843442</c:v>
                </c:pt>
                <c:pt idx="91">
                  <c:v>0.11527049534387611</c:v>
                </c:pt>
                <c:pt idx="92">
                  <c:v>0.11726916750274161</c:v>
                </c:pt>
                <c:pt idx="93">
                  <c:v>0.11905169077912636</c:v>
                </c:pt>
                <c:pt idx="94">
                  <c:v>0.1206110303680161</c:v>
                </c:pt>
                <c:pt idx="95">
                  <c:v>0.12194103226844721</c:v>
                </c:pt>
                <c:pt idx="96">
                  <c:v>0.12303644757054011</c:v>
                </c:pt>
                <c:pt idx="97">
                  <c:v>0.12389295317054312</c:v>
                </c:pt>
                <c:pt idx="98">
                  <c:v>0.12450716883215492</c:v>
                </c:pt>
                <c:pt idx="99">
                  <c:v>0.12487667052676719</c:v>
                </c:pt>
                <c:pt idx="100">
                  <c:v>0.12500000000000003</c:v>
                </c:pt>
                <c:pt idx="101">
                  <c:v>0.12487667052676719</c:v>
                </c:pt>
                <c:pt idx="102">
                  <c:v>0.12450716883215486</c:v>
                </c:pt>
                <c:pt idx="103">
                  <c:v>0.12389295317054302</c:v>
                </c:pt>
                <c:pt idx="104">
                  <c:v>0.12303644757054003</c:v>
                </c:pt>
                <c:pt idx="105">
                  <c:v>0.12194103226844703</c:v>
                </c:pt>
                <c:pt idx="106">
                  <c:v>0.12061103036801572</c:v>
                </c:pt>
                <c:pt idx="107">
                  <c:v>0.11905169077912613</c:v>
                </c:pt>
                <c:pt idx="108">
                  <c:v>0.11726916750274136</c:v>
                </c:pt>
                <c:pt idx="109">
                  <c:v>0.1152704953438758</c:v>
                </c:pt>
                <c:pt idx="110">
                  <c:v>0.11306356214843406</c:v>
                </c:pt>
                <c:pt idx="111">
                  <c:v>0.11065707767348665</c:v>
                </c:pt>
                <c:pt idx="112">
                  <c:v>0.10806053921383812</c:v>
                </c:pt>
                <c:pt idx="113">
                  <c:v>0.10528419412054286</c:v>
                </c:pt>
                <c:pt idx="114">
                  <c:v>0.10233899935929285</c:v>
                </c:pt>
                <c:pt idx="115">
                  <c:v>9.923657826827989E-2</c:v>
                </c:pt>
                <c:pt idx="116">
                  <c:v>9.5989174686186993E-2</c:v>
                </c:pt>
                <c:pt idx="117">
                  <c:v>9.2609604631356937E-2</c:v>
                </c:pt>
                <c:pt idx="118">
                  <c:v>8.9111205722816722E-2</c:v>
                </c:pt>
                <c:pt idx="119">
                  <c:v>8.5507784542792065E-2</c:v>
                </c:pt>
                <c:pt idx="120">
                  <c:v>8.181356214843423E-2</c:v>
                </c:pt>
                <c:pt idx="121">
                  <c:v>7.8043117947803123E-2</c:v>
                </c:pt>
                <c:pt idx="122">
                  <c:v>7.4211332161607482E-2</c:v>
                </c:pt>
                <c:pt idx="123">
                  <c:v>7.0333327097768891E-2</c:v>
                </c:pt>
                <c:pt idx="124">
                  <c:v>6.6424407470581773E-2</c:v>
                </c:pt>
                <c:pt idx="125">
                  <c:v>6.249999999999991E-2</c:v>
                </c:pt>
                <c:pt idx="126">
                  <c:v>5.8575592529417617E-2</c:v>
                </c:pt>
                <c:pt idx="127">
                  <c:v>5.4666672902230998E-2</c:v>
                </c:pt>
                <c:pt idx="128">
                  <c:v>5.0788667838392171E-2</c:v>
                </c:pt>
                <c:pt idx="129">
                  <c:v>4.6956882052196412E-2</c:v>
                </c:pt>
                <c:pt idx="130">
                  <c:v>4.3186437851565791E-2</c:v>
                </c:pt>
                <c:pt idx="131">
                  <c:v>3.9492215457207491E-2</c:v>
                </c:pt>
                <c:pt idx="132">
                  <c:v>3.5888794277182633E-2</c:v>
                </c:pt>
                <c:pt idx="133">
                  <c:v>3.2390395368642494E-2</c:v>
                </c:pt>
                <c:pt idx="134">
                  <c:v>2.9010825313812438E-2</c:v>
                </c:pt>
                <c:pt idx="135">
                  <c:v>2.5763421731720183E-2</c:v>
                </c:pt>
                <c:pt idx="136">
                  <c:v>2.2661000640706756E-2</c:v>
                </c:pt>
                <c:pt idx="137">
                  <c:v>1.9715805879456701E-2</c:v>
                </c:pt>
                <c:pt idx="138">
                  <c:v>1.6939460786161549E-2</c:v>
                </c:pt>
                <c:pt idx="139">
                  <c:v>1.4342922326512965E-2</c:v>
                </c:pt>
                <c:pt idx="140">
                  <c:v>1.1936437851565607E-2</c:v>
                </c:pt>
                <c:pt idx="141">
                  <c:v>9.7295046561238895E-3</c:v>
                </c:pt>
                <c:pt idx="142">
                  <c:v>7.7308324972583777E-3</c:v>
                </c:pt>
                <c:pt idx="143">
                  <c:v>5.9483092208736663E-3</c:v>
                </c:pt>
                <c:pt idx="144">
                  <c:v>4.3889696319841919E-3</c:v>
                </c:pt>
                <c:pt idx="145">
                  <c:v>3.0589677315527859E-3</c:v>
                </c:pt>
                <c:pt idx="146">
                  <c:v>1.9635524294604654E-3</c:v>
                </c:pt>
                <c:pt idx="147">
                  <c:v>1.1070468294568951E-3</c:v>
                </c:pt>
                <c:pt idx="148">
                  <c:v>4.9283116784509101E-4</c:v>
                </c:pt>
                <c:pt idx="149">
                  <c:v>1.2332947323300653E-4</c:v>
                </c:pt>
                <c:pt idx="150">
                  <c:v>1.4187207784768312E-30</c:v>
                </c:pt>
                <c:pt idx="151">
                  <c:v>1.2332947323305245E-4</c:v>
                </c:pt>
                <c:pt idx="152">
                  <c:v>4.9283116784518339E-4</c:v>
                </c:pt>
                <c:pt idx="153">
                  <c:v>1.1070468294570293E-3</c:v>
                </c:pt>
                <c:pt idx="154">
                  <c:v>1.9635524294606774E-3</c:v>
                </c:pt>
                <c:pt idx="155">
                  <c:v>3.0589677315530431E-3</c:v>
                </c:pt>
                <c:pt idx="156">
                  <c:v>4.3889696319844504E-3</c:v>
                </c:pt>
                <c:pt idx="157">
                  <c:v>5.9483092208739673E-3</c:v>
                </c:pt>
                <c:pt idx="158">
                  <c:v>7.7308324972587741E-3</c:v>
                </c:pt>
                <c:pt idx="159">
                  <c:v>9.7295046561243562E-3</c:v>
                </c:pt>
                <c:pt idx="160">
                  <c:v>1.1936437851566041E-2</c:v>
                </c:pt>
                <c:pt idx="161">
                  <c:v>1.4342922326513435E-2</c:v>
                </c:pt>
                <c:pt idx="162">
                  <c:v>1.6939460786162177E-2</c:v>
                </c:pt>
                <c:pt idx="163">
                  <c:v>1.9715805879457371E-2</c:v>
                </c:pt>
                <c:pt idx="164">
                  <c:v>2.2661000640707252E-2</c:v>
                </c:pt>
                <c:pt idx="165">
                  <c:v>2.5763421731720779E-2</c:v>
                </c:pt>
                <c:pt idx="166">
                  <c:v>2.9010825313813052E-2</c:v>
                </c:pt>
                <c:pt idx="167">
                  <c:v>3.239039536864325E-2</c:v>
                </c:pt>
                <c:pt idx="168">
                  <c:v>3.5888794277183396E-2</c:v>
                </c:pt>
                <c:pt idx="169">
                  <c:v>3.9492215457208164E-2</c:v>
                </c:pt>
                <c:pt idx="170">
                  <c:v>4.3186437851566575E-2</c:v>
                </c:pt>
                <c:pt idx="171">
                  <c:v>4.6956882052197078E-2</c:v>
                </c:pt>
                <c:pt idx="172">
                  <c:v>5.0788667838392976E-2</c:v>
                </c:pt>
                <c:pt idx="173">
                  <c:v>5.4666672902231823E-2</c:v>
                </c:pt>
                <c:pt idx="174">
                  <c:v>5.8575592529418373E-2</c:v>
                </c:pt>
                <c:pt idx="175">
                  <c:v>6.2500000000000527E-2</c:v>
                </c:pt>
                <c:pt idx="176">
                  <c:v>6.6424407470582605E-2</c:v>
                </c:pt>
                <c:pt idx="177">
                  <c:v>7.033332709776953E-2</c:v>
                </c:pt>
                <c:pt idx="178">
                  <c:v>7.4211332161608301E-2</c:v>
                </c:pt>
                <c:pt idx="179">
                  <c:v>7.8043117947803914E-2</c:v>
                </c:pt>
                <c:pt idx="180">
                  <c:v>8.1813562148434743E-2</c:v>
                </c:pt>
                <c:pt idx="181">
                  <c:v>8.5507784542792842E-2</c:v>
                </c:pt>
                <c:pt idx="182">
                  <c:v>8.9111205722817527E-2</c:v>
                </c:pt>
                <c:pt idx="183">
                  <c:v>9.2609604631357631E-2</c:v>
                </c:pt>
                <c:pt idx="184">
                  <c:v>9.5989174686187687E-2</c:v>
                </c:pt>
                <c:pt idx="185">
                  <c:v>9.9236578268280543E-2</c:v>
                </c:pt>
                <c:pt idx="186">
                  <c:v>0.10233899935929335</c:v>
                </c:pt>
                <c:pt idx="187">
                  <c:v>0.10528419412054342</c:v>
                </c:pt>
                <c:pt idx="188">
                  <c:v>0.10806053921383869</c:v>
                </c:pt>
                <c:pt idx="189">
                  <c:v>0.11065707767348718</c:v>
                </c:pt>
                <c:pt idx="190">
                  <c:v>0.11306356214843456</c:v>
                </c:pt>
                <c:pt idx="191">
                  <c:v>0.11527049534387621</c:v>
                </c:pt>
                <c:pt idx="192">
                  <c:v>0.11726916750274168</c:v>
                </c:pt>
                <c:pt idx="193">
                  <c:v>0.1190516907791265</c:v>
                </c:pt>
                <c:pt idx="194">
                  <c:v>0.12061103036801618</c:v>
                </c:pt>
                <c:pt idx="195">
                  <c:v>0.12194103226844732</c:v>
                </c:pt>
                <c:pt idx="196">
                  <c:v>0.12303644757054014</c:v>
                </c:pt>
                <c:pt idx="197">
                  <c:v>0.12389295317054319</c:v>
                </c:pt>
                <c:pt idx="198">
                  <c:v>0.12450716883215497</c:v>
                </c:pt>
                <c:pt idx="199">
                  <c:v>0.12487667052676719</c:v>
                </c:pt>
                <c:pt idx="200">
                  <c:v>0.12500000000000003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4496-43E7-8F3E-CCA704BAA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515778080"/>
        <c:axId val="-1515776448"/>
      </c:lineChart>
      <c:catAx>
        <c:axId val="-1515778080"/>
        <c:scaling>
          <c:orientation val="minMax"/>
        </c:scaling>
        <c:delete val="1"/>
        <c:axPos val="b"/>
        <c:numFmt formatCode="General" sourceLinked="1"/>
        <c:majorTickMark val="none"/>
        <c:minorTickMark val="cross"/>
        <c:tickLblPos val="none"/>
        <c:crossAx val="-1515776448"/>
        <c:crosses val="autoZero"/>
        <c:auto val="1"/>
        <c:lblAlgn val="ctr"/>
        <c:lblOffset val="100"/>
        <c:noMultiLvlLbl val="1"/>
      </c:catAx>
      <c:valAx>
        <c:axId val="-1515776448"/>
        <c:scaling>
          <c:orientation val="minMax"/>
        </c:scaling>
        <c:delete val="1"/>
        <c:axPos val="l"/>
        <c:numFmt formatCode="General" sourceLinked="1"/>
        <c:majorTickMark val="none"/>
        <c:minorTickMark val="cross"/>
        <c:tickLblPos val="none"/>
        <c:crossAx val="-1515778080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083333333333428E-2"/>
          <c:y val="3.8335382735027866E-2"/>
          <c:w val="0.9541666666666665"/>
          <c:h val="0.92332923452994464"/>
        </c:manualLayout>
      </c:layout>
      <c:lineChart>
        <c:grouping val="standard"/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x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numRef>
              <c:f>Hoja1!$A$2:$A$202</c:f>
              <c:numCache>
                <c:formatCode>General</c:formatCode>
                <c:ptCount val="201"/>
                <c:pt idx="0">
                  <c:v>0</c:v>
                </c:pt>
                <c:pt idx="1">
                  <c:v>5.0000000000000034E-4</c:v>
                </c:pt>
                <c:pt idx="2">
                  <c:v>1.0000000000000037E-3</c:v>
                </c:pt>
                <c:pt idx="3">
                  <c:v>1.5000000000000037E-3</c:v>
                </c:pt>
                <c:pt idx="4">
                  <c:v>2.0000000000000052E-3</c:v>
                </c:pt>
                <c:pt idx="5">
                  <c:v>2.5000000000000074E-3</c:v>
                </c:pt>
                <c:pt idx="6">
                  <c:v>3.0000000000000074E-3</c:v>
                </c:pt>
                <c:pt idx="7">
                  <c:v>3.5000000000000087E-3</c:v>
                </c:pt>
                <c:pt idx="8">
                  <c:v>4.0000000000000114E-3</c:v>
                </c:pt>
                <c:pt idx="9">
                  <c:v>4.5000000000000014E-3</c:v>
                </c:pt>
                <c:pt idx="10">
                  <c:v>5.0000000000000114E-3</c:v>
                </c:pt>
                <c:pt idx="11">
                  <c:v>5.5000000000000014E-3</c:v>
                </c:pt>
                <c:pt idx="12">
                  <c:v>6.0000000000000114E-3</c:v>
                </c:pt>
                <c:pt idx="13">
                  <c:v>6.5000000000000188E-3</c:v>
                </c:pt>
                <c:pt idx="14">
                  <c:v>7.0000000000000114E-3</c:v>
                </c:pt>
                <c:pt idx="15">
                  <c:v>7.5000000000000205E-3</c:v>
                </c:pt>
                <c:pt idx="16">
                  <c:v>8.0000000000000227E-3</c:v>
                </c:pt>
                <c:pt idx="17">
                  <c:v>8.5000000000000266E-3</c:v>
                </c:pt>
                <c:pt idx="18">
                  <c:v>9.0000000000000045E-3</c:v>
                </c:pt>
                <c:pt idx="19">
                  <c:v>9.5000000000000067E-3</c:v>
                </c:pt>
                <c:pt idx="20">
                  <c:v>1.0000000000000005E-2</c:v>
                </c:pt>
                <c:pt idx="21">
                  <c:v>1.0500000000000021E-2</c:v>
                </c:pt>
                <c:pt idx="22">
                  <c:v>1.1000000000000051E-2</c:v>
                </c:pt>
                <c:pt idx="23">
                  <c:v>1.1500000000000055E-2</c:v>
                </c:pt>
                <c:pt idx="24">
                  <c:v>1.2000000000000007E-2</c:v>
                </c:pt>
                <c:pt idx="25">
                  <c:v>1.2500000000000023E-2</c:v>
                </c:pt>
                <c:pt idx="26">
                  <c:v>1.3000000000000041E-2</c:v>
                </c:pt>
                <c:pt idx="27">
                  <c:v>1.3500000000000052E-2</c:v>
                </c:pt>
                <c:pt idx="28">
                  <c:v>1.4000000000000009E-2</c:v>
                </c:pt>
                <c:pt idx="29">
                  <c:v>1.4500000000000009E-2</c:v>
                </c:pt>
                <c:pt idx="30">
                  <c:v>1.5000000000000025E-2</c:v>
                </c:pt>
                <c:pt idx="31">
                  <c:v>1.550000000000005E-2</c:v>
                </c:pt>
                <c:pt idx="32">
                  <c:v>1.6000000000000021E-2</c:v>
                </c:pt>
                <c:pt idx="33">
                  <c:v>1.6500000000000067E-2</c:v>
                </c:pt>
                <c:pt idx="34">
                  <c:v>1.7000000000000022E-2</c:v>
                </c:pt>
                <c:pt idx="35">
                  <c:v>1.7500000000000022E-2</c:v>
                </c:pt>
                <c:pt idx="36">
                  <c:v>1.8000000000000023E-2</c:v>
                </c:pt>
                <c:pt idx="37">
                  <c:v>1.8500000000000068E-2</c:v>
                </c:pt>
                <c:pt idx="38">
                  <c:v>1.9000000000000072E-2</c:v>
                </c:pt>
                <c:pt idx="39">
                  <c:v>1.9500000000000083E-2</c:v>
                </c:pt>
                <c:pt idx="40">
                  <c:v>2.0000000000000014E-2</c:v>
                </c:pt>
                <c:pt idx="41">
                  <c:v>2.0500000000000015E-2</c:v>
                </c:pt>
                <c:pt idx="42">
                  <c:v>2.1000000000000015E-2</c:v>
                </c:pt>
                <c:pt idx="43">
                  <c:v>2.1500000000000016E-2</c:v>
                </c:pt>
                <c:pt idx="44">
                  <c:v>2.2000000000000016E-2</c:v>
                </c:pt>
                <c:pt idx="45">
                  <c:v>2.2500000000000041E-2</c:v>
                </c:pt>
                <c:pt idx="46">
                  <c:v>2.3000000000000017E-2</c:v>
                </c:pt>
                <c:pt idx="47">
                  <c:v>2.3500000000000017E-2</c:v>
                </c:pt>
                <c:pt idx="48">
                  <c:v>2.4000000000000018E-2</c:v>
                </c:pt>
                <c:pt idx="49">
                  <c:v>2.4500000000000018E-2</c:v>
                </c:pt>
                <c:pt idx="50">
                  <c:v>2.5000000000000046E-2</c:v>
                </c:pt>
                <c:pt idx="51">
                  <c:v>2.5500000000000019E-2</c:v>
                </c:pt>
                <c:pt idx="52">
                  <c:v>2.6000000000000082E-2</c:v>
                </c:pt>
                <c:pt idx="53">
                  <c:v>2.6500000000000041E-2</c:v>
                </c:pt>
                <c:pt idx="54">
                  <c:v>2.7000000000000104E-2</c:v>
                </c:pt>
                <c:pt idx="55">
                  <c:v>2.7500000000000042E-2</c:v>
                </c:pt>
                <c:pt idx="56">
                  <c:v>2.8000000000000032E-2</c:v>
                </c:pt>
                <c:pt idx="57">
                  <c:v>2.8500000000000022E-2</c:v>
                </c:pt>
                <c:pt idx="58">
                  <c:v>2.9000000000000036E-2</c:v>
                </c:pt>
                <c:pt idx="59">
                  <c:v>2.9500000000000026E-2</c:v>
                </c:pt>
                <c:pt idx="60">
                  <c:v>3.0000000000000051E-2</c:v>
                </c:pt>
                <c:pt idx="61">
                  <c:v>3.0500000000000041E-2</c:v>
                </c:pt>
                <c:pt idx="62">
                  <c:v>3.1000000000000052E-2</c:v>
                </c:pt>
                <c:pt idx="63">
                  <c:v>3.1500000000000035E-2</c:v>
                </c:pt>
                <c:pt idx="64">
                  <c:v>3.2000000000000042E-2</c:v>
                </c:pt>
                <c:pt idx="65">
                  <c:v>3.2500000000000036E-2</c:v>
                </c:pt>
                <c:pt idx="66">
                  <c:v>3.3000000000000022E-2</c:v>
                </c:pt>
                <c:pt idx="67">
                  <c:v>3.350000000000003E-2</c:v>
                </c:pt>
                <c:pt idx="68">
                  <c:v>3.4000000000000044E-2</c:v>
                </c:pt>
                <c:pt idx="69">
                  <c:v>3.4500000000000031E-2</c:v>
                </c:pt>
                <c:pt idx="70">
                  <c:v>3.5000000000000045E-2</c:v>
                </c:pt>
                <c:pt idx="71">
                  <c:v>3.5500000000000032E-2</c:v>
                </c:pt>
                <c:pt idx="72">
                  <c:v>3.6000000000000046E-2</c:v>
                </c:pt>
                <c:pt idx="73">
                  <c:v>3.6500000000000032E-2</c:v>
                </c:pt>
                <c:pt idx="74">
                  <c:v>3.7000000000000151E-2</c:v>
                </c:pt>
                <c:pt idx="75">
                  <c:v>3.7500000000000054E-2</c:v>
                </c:pt>
                <c:pt idx="76">
                  <c:v>3.8000000000000041E-2</c:v>
                </c:pt>
                <c:pt idx="77">
                  <c:v>3.8500000000000034E-2</c:v>
                </c:pt>
                <c:pt idx="78">
                  <c:v>3.9000000000000042E-2</c:v>
                </c:pt>
                <c:pt idx="79">
                  <c:v>3.9500000000000035E-2</c:v>
                </c:pt>
                <c:pt idx="80">
                  <c:v>4.0000000000000029E-2</c:v>
                </c:pt>
                <c:pt idx="81">
                  <c:v>4.0500000000000029E-2</c:v>
                </c:pt>
                <c:pt idx="82">
                  <c:v>4.1000000000000029E-2</c:v>
                </c:pt>
                <c:pt idx="83">
                  <c:v>4.1500000000000016E-2</c:v>
                </c:pt>
                <c:pt idx="84">
                  <c:v>4.200000000000003E-2</c:v>
                </c:pt>
                <c:pt idx="85">
                  <c:v>4.2500000000000031E-2</c:v>
                </c:pt>
                <c:pt idx="86">
                  <c:v>4.3000000000000031E-2</c:v>
                </c:pt>
                <c:pt idx="87">
                  <c:v>4.3500000000000025E-2</c:v>
                </c:pt>
                <c:pt idx="88">
                  <c:v>4.4000000000000032E-2</c:v>
                </c:pt>
                <c:pt idx="89">
                  <c:v>4.4500000000000033E-2</c:v>
                </c:pt>
                <c:pt idx="90">
                  <c:v>4.5000000000000033E-2</c:v>
                </c:pt>
                <c:pt idx="91">
                  <c:v>4.5500000000000027E-2</c:v>
                </c:pt>
                <c:pt idx="92">
                  <c:v>4.6000000000000027E-2</c:v>
                </c:pt>
                <c:pt idx="93">
                  <c:v>4.6500000000000027E-2</c:v>
                </c:pt>
                <c:pt idx="94">
                  <c:v>4.7000000000000104E-2</c:v>
                </c:pt>
                <c:pt idx="95">
                  <c:v>4.7500000000000084E-2</c:v>
                </c:pt>
                <c:pt idx="96">
                  <c:v>4.8000000000000036E-2</c:v>
                </c:pt>
                <c:pt idx="97">
                  <c:v>4.8500000000000036E-2</c:v>
                </c:pt>
                <c:pt idx="98">
                  <c:v>4.9000000000000113E-2</c:v>
                </c:pt>
                <c:pt idx="99">
                  <c:v>4.9500000000000113E-2</c:v>
                </c:pt>
                <c:pt idx="100">
                  <c:v>5.0000000000000093E-2</c:v>
                </c:pt>
                <c:pt idx="101">
                  <c:v>5.0500000000000038E-2</c:v>
                </c:pt>
                <c:pt idx="102">
                  <c:v>5.1000000000000038E-2</c:v>
                </c:pt>
                <c:pt idx="103">
                  <c:v>5.1500000000000039E-2</c:v>
                </c:pt>
                <c:pt idx="104">
                  <c:v>5.2000000000000123E-2</c:v>
                </c:pt>
                <c:pt idx="105">
                  <c:v>5.2500000000000074E-2</c:v>
                </c:pt>
                <c:pt idx="106">
                  <c:v>5.3000000000000054E-2</c:v>
                </c:pt>
                <c:pt idx="107">
                  <c:v>5.3500000000000054E-2</c:v>
                </c:pt>
                <c:pt idx="108">
                  <c:v>5.4000000000000124E-2</c:v>
                </c:pt>
                <c:pt idx="109">
                  <c:v>5.4500000000000104E-2</c:v>
                </c:pt>
                <c:pt idx="110">
                  <c:v>5.5000000000000084E-2</c:v>
                </c:pt>
                <c:pt idx="111">
                  <c:v>5.5500000000000063E-2</c:v>
                </c:pt>
                <c:pt idx="112">
                  <c:v>5.6000000000000064E-2</c:v>
                </c:pt>
                <c:pt idx="113">
                  <c:v>5.6500000000000043E-2</c:v>
                </c:pt>
                <c:pt idx="114">
                  <c:v>5.7000000000000113E-2</c:v>
                </c:pt>
                <c:pt idx="115">
                  <c:v>5.7500000000000093E-2</c:v>
                </c:pt>
                <c:pt idx="116">
                  <c:v>5.8000000000000072E-2</c:v>
                </c:pt>
                <c:pt idx="117">
                  <c:v>5.8500000000000073E-2</c:v>
                </c:pt>
                <c:pt idx="118">
                  <c:v>5.9000000000000205E-2</c:v>
                </c:pt>
                <c:pt idx="119">
                  <c:v>5.9500000000000094E-2</c:v>
                </c:pt>
                <c:pt idx="120">
                  <c:v>6.0000000000000102E-2</c:v>
                </c:pt>
                <c:pt idx="121">
                  <c:v>6.0500000000000081E-2</c:v>
                </c:pt>
                <c:pt idx="122">
                  <c:v>6.1000000000000054E-2</c:v>
                </c:pt>
                <c:pt idx="123">
                  <c:v>6.1500000000000062E-2</c:v>
                </c:pt>
                <c:pt idx="124">
                  <c:v>6.2000000000000104E-2</c:v>
                </c:pt>
                <c:pt idx="125">
                  <c:v>6.2500000000000083E-2</c:v>
                </c:pt>
                <c:pt idx="126">
                  <c:v>6.300000000000007E-2</c:v>
                </c:pt>
                <c:pt idx="127">
                  <c:v>6.3500000000000043E-2</c:v>
                </c:pt>
                <c:pt idx="128">
                  <c:v>6.4000000000000112E-2</c:v>
                </c:pt>
                <c:pt idx="129">
                  <c:v>6.4500000000000113E-2</c:v>
                </c:pt>
                <c:pt idx="130">
                  <c:v>6.5000000000000072E-2</c:v>
                </c:pt>
                <c:pt idx="131">
                  <c:v>6.5500000000000044E-2</c:v>
                </c:pt>
                <c:pt idx="132">
                  <c:v>6.6000000000000072E-2</c:v>
                </c:pt>
                <c:pt idx="133">
                  <c:v>6.6500000000000059E-2</c:v>
                </c:pt>
                <c:pt idx="134">
                  <c:v>6.7000000000000073E-2</c:v>
                </c:pt>
                <c:pt idx="135">
                  <c:v>6.7500000000000074E-2</c:v>
                </c:pt>
                <c:pt idx="136">
                  <c:v>6.8000000000000074E-2</c:v>
                </c:pt>
                <c:pt idx="137">
                  <c:v>6.8500000000000061E-2</c:v>
                </c:pt>
                <c:pt idx="138">
                  <c:v>6.9000000000000103E-2</c:v>
                </c:pt>
                <c:pt idx="139">
                  <c:v>6.9500000000000103E-2</c:v>
                </c:pt>
                <c:pt idx="140">
                  <c:v>7.000000000000009E-2</c:v>
                </c:pt>
                <c:pt idx="141">
                  <c:v>7.0500000000000063E-2</c:v>
                </c:pt>
                <c:pt idx="142">
                  <c:v>7.1000000000000063E-2</c:v>
                </c:pt>
                <c:pt idx="143">
                  <c:v>7.150000000000005E-2</c:v>
                </c:pt>
                <c:pt idx="144">
                  <c:v>7.2000000000000092E-2</c:v>
                </c:pt>
                <c:pt idx="145">
                  <c:v>7.2500000000000064E-2</c:v>
                </c:pt>
                <c:pt idx="146">
                  <c:v>7.3000000000000093E-2</c:v>
                </c:pt>
                <c:pt idx="147">
                  <c:v>7.3500000000000051E-2</c:v>
                </c:pt>
                <c:pt idx="148">
                  <c:v>7.4000000000000121E-2</c:v>
                </c:pt>
                <c:pt idx="149">
                  <c:v>7.4500000000000094E-2</c:v>
                </c:pt>
                <c:pt idx="150">
                  <c:v>7.5000000000000094E-2</c:v>
                </c:pt>
                <c:pt idx="151">
                  <c:v>7.5500000000000053E-2</c:v>
                </c:pt>
                <c:pt idx="152">
                  <c:v>7.6000000000000054E-2</c:v>
                </c:pt>
                <c:pt idx="153">
                  <c:v>7.6500000000000054E-2</c:v>
                </c:pt>
                <c:pt idx="154">
                  <c:v>7.700000000000011E-2</c:v>
                </c:pt>
                <c:pt idx="155">
                  <c:v>7.7500000000000083E-2</c:v>
                </c:pt>
                <c:pt idx="156">
                  <c:v>7.8000000000000083E-2</c:v>
                </c:pt>
                <c:pt idx="157">
                  <c:v>7.850000000000007E-2</c:v>
                </c:pt>
                <c:pt idx="158">
                  <c:v>7.9000000000000278E-2</c:v>
                </c:pt>
                <c:pt idx="159">
                  <c:v>7.9500000000000084E-2</c:v>
                </c:pt>
                <c:pt idx="160">
                  <c:v>8.0000000000000057E-2</c:v>
                </c:pt>
                <c:pt idx="161">
                  <c:v>8.0500000000000224E-2</c:v>
                </c:pt>
                <c:pt idx="162">
                  <c:v>8.1000000000000058E-2</c:v>
                </c:pt>
                <c:pt idx="163">
                  <c:v>8.1500000000000225E-2</c:v>
                </c:pt>
                <c:pt idx="164">
                  <c:v>8.2000000000000073E-2</c:v>
                </c:pt>
                <c:pt idx="165">
                  <c:v>8.2500000000000073E-2</c:v>
                </c:pt>
                <c:pt idx="166">
                  <c:v>8.3000000000000226E-2</c:v>
                </c:pt>
                <c:pt idx="167">
                  <c:v>8.3500000000000268E-2</c:v>
                </c:pt>
                <c:pt idx="168">
                  <c:v>8.4000000000000061E-2</c:v>
                </c:pt>
                <c:pt idx="169">
                  <c:v>8.4500000000000228E-2</c:v>
                </c:pt>
                <c:pt idx="170">
                  <c:v>8.5000000000000062E-2</c:v>
                </c:pt>
                <c:pt idx="171">
                  <c:v>8.5500000000000242E-2</c:v>
                </c:pt>
                <c:pt idx="172">
                  <c:v>8.6000000000000063E-2</c:v>
                </c:pt>
                <c:pt idx="173">
                  <c:v>8.6500000000000063E-2</c:v>
                </c:pt>
                <c:pt idx="174">
                  <c:v>8.700000000000005E-2</c:v>
                </c:pt>
                <c:pt idx="175">
                  <c:v>8.7500000000000064E-2</c:v>
                </c:pt>
                <c:pt idx="176">
                  <c:v>8.8000000000000064E-2</c:v>
                </c:pt>
                <c:pt idx="177">
                  <c:v>8.8500000000000481E-2</c:v>
                </c:pt>
                <c:pt idx="178">
                  <c:v>8.9000000000000065E-2</c:v>
                </c:pt>
                <c:pt idx="179">
                  <c:v>8.9500000000000246E-2</c:v>
                </c:pt>
                <c:pt idx="180">
                  <c:v>9.0000000000000066E-2</c:v>
                </c:pt>
                <c:pt idx="181">
                  <c:v>9.0500000000000067E-2</c:v>
                </c:pt>
                <c:pt idx="182">
                  <c:v>9.1000000000000053E-2</c:v>
                </c:pt>
                <c:pt idx="183">
                  <c:v>9.1500000000000067E-2</c:v>
                </c:pt>
                <c:pt idx="184">
                  <c:v>9.2000000000000054E-2</c:v>
                </c:pt>
                <c:pt idx="185">
                  <c:v>9.2500000000000068E-2</c:v>
                </c:pt>
                <c:pt idx="186">
                  <c:v>9.3000000000000208E-2</c:v>
                </c:pt>
                <c:pt idx="187">
                  <c:v>9.3500000000000472E-2</c:v>
                </c:pt>
                <c:pt idx="188">
                  <c:v>9.4000000000000097E-2</c:v>
                </c:pt>
                <c:pt idx="189">
                  <c:v>9.4500000000000264E-2</c:v>
                </c:pt>
                <c:pt idx="190">
                  <c:v>9.5000000000000098E-2</c:v>
                </c:pt>
                <c:pt idx="191">
                  <c:v>9.5500000000000265E-2</c:v>
                </c:pt>
                <c:pt idx="192">
                  <c:v>9.6000000000000071E-2</c:v>
                </c:pt>
                <c:pt idx="193">
                  <c:v>9.6500000000000224E-2</c:v>
                </c:pt>
                <c:pt idx="194">
                  <c:v>9.7000000000000072E-2</c:v>
                </c:pt>
                <c:pt idx="195">
                  <c:v>9.7500000000000225E-2</c:v>
                </c:pt>
                <c:pt idx="196">
                  <c:v>9.8000000000000226E-2</c:v>
                </c:pt>
                <c:pt idx="197">
                  <c:v>9.8500000000000268E-2</c:v>
                </c:pt>
                <c:pt idx="198">
                  <c:v>9.9000000000000227E-2</c:v>
                </c:pt>
                <c:pt idx="199">
                  <c:v>9.9500000000000435E-2</c:v>
                </c:pt>
                <c:pt idx="200">
                  <c:v>0.10000000000000007</c:v>
                </c:pt>
              </c:numCache>
            </c:numRef>
          </c:cat>
          <c:val>
            <c:numRef>
              <c:f>Hoja1!$B$2:$B$202</c:f>
              <c:numCache>
                <c:formatCode>General</c:formatCode>
                <c:ptCount val="201"/>
                <c:pt idx="0">
                  <c:v>0</c:v>
                </c:pt>
                <c:pt idx="1">
                  <c:v>1.5705379539064214E-3</c:v>
                </c:pt>
                <c:pt idx="2">
                  <c:v>3.1395259764656781E-3</c:v>
                </c:pt>
                <c:pt idx="3">
                  <c:v>4.7054156659257166E-3</c:v>
                </c:pt>
                <c:pt idx="4">
                  <c:v>6.2666616782152129E-3</c:v>
                </c:pt>
                <c:pt idx="5">
                  <c:v>7.8217232520115514E-3</c:v>
                </c:pt>
                <c:pt idx="6">
                  <c:v>9.3690657292862887E-3</c:v>
                </c:pt>
                <c:pt idx="7">
                  <c:v>1.0907162069827168E-2</c:v>
                </c:pt>
                <c:pt idx="8">
                  <c:v>1.243449435824274E-2</c:v>
                </c:pt>
                <c:pt idx="9">
                  <c:v>1.3949555301961538E-2</c:v>
                </c:pt>
                <c:pt idx="10">
                  <c:v>1.5450849718747434E-2</c:v>
                </c:pt>
                <c:pt idx="11">
                  <c:v>1.6936896012264585E-2</c:v>
                </c:pt>
                <c:pt idx="12">
                  <c:v>1.8406227634233923E-2</c:v>
                </c:pt>
                <c:pt idx="13">
                  <c:v>1.9857394531739042E-2</c:v>
                </c:pt>
                <c:pt idx="14">
                  <c:v>2.1288964578253761E-2</c:v>
                </c:pt>
                <c:pt idx="15">
                  <c:v>2.2699524986977356E-2</c:v>
                </c:pt>
                <c:pt idx="16">
                  <c:v>2.408768370508578E-2</c:v>
                </c:pt>
                <c:pt idx="17">
                  <c:v>2.5452070787518658E-2</c:v>
                </c:pt>
                <c:pt idx="18">
                  <c:v>2.6791339748949851E-2</c:v>
                </c:pt>
                <c:pt idx="19">
                  <c:v>2.8104168892606543E-2</c:v>
                </c:pt>
                <c:pt idx="20">
                  <c:v>2.9389262614623837E-2</c:v>
                </c:pt>
                <c:pt idx="21">
                  <c:v>3.0645352682648959E-2</c:v>
                </c:pt>
                <c:pt idx="22">
                  <c:v>3.1871199487434679E-2</c:v>
                </c:pt>
                <c:pt idx="23">
                  <c:v>3.3065593266182587E-2</c:v>
                </c:pt>
                <c:pt idx="24">
                  <c:v>3.4227355296434447E-2</c:v>
                </c:pt>
                <c:pt idx="25">
                  <c:v>3.5355339059327411E-2</c:v>
                </c:pt>
                <c:pt idx="26">
                  <c:v>3.6448431371070594E-2</c:v>
                </c:pt>
                <c:pt idx="27">
                  <c:v>3.7505553481523186E-2</c:v>
                </c:pt>
                <c:pt idx="28">
                  <c:v>3.8525662138789475E-2</c:v>
                </c:pt>
                <c:pt idx="29">
                  <c:v>3.9507750618784601E-2</c:v>
                </c:pt>
                <c:pt idx="30">
                  <c:v>4.0450849718747385E-2</c:v>
                </c:pt>
                <c:pt idx="31">
                  <c:v>4.1354028713728105E-2</c:v>
                </c:pt>
                <c:pt idx="32">
                  <c:v>4.2216396275100813E-2</c:v>
                </c:pt>
                <c:pt idx="33">
                  <c:v>4.3037101350197199E-2</c:v>
                </c:pt>
                <c:pt idx="34">
                  <c:v>4.381533400219341E-2</c:v>
                </c:pt>
                <c:pt idx="35">
                  <c:v>4.4550326209418414E-2</c:v>
                </c:pt>
                <c:pt idx="36">
                  <c:v>4.5241352623300743E-2</c:v>
                </c:pt>
                <c:pt idx="37">
                  <c:v>4.5887731284199103E-2</c:v>
                </c:pt>
                <c:pt idx="38">
                  <c:v>4.6488824294412576E-2</c:v>
                </c:pt>
                <c:pt idx="39">
                  <c:v>4.7044038447711434E-2</c:v>
                </c:pt>
                <c:pt idx="40">
                  <c:v>4.7552825814757713E-2</c:v>
                </c:pt>
                <c:pt idx="41">
                  <c:v>4.801468428384742E-2</c:v>
                </c:pt>
                <c:pt idx="42">
                  <c:v>4.8429158056431568E-2</c:v>
                </c:pt>
                <c:pt idx="43">
                  <c:v>4.8795838096937383E-2</c:v>
                </c:pt>
                <c:pt idx="44">
                  <c:v>4.9114362536434454E-2</c:v>
                </c:pt>
                <c:pt idx="45">
                  <c:v>4.9384417029757127E-2</c:v>
                </c:pt>
                <c:pt idx="46">
                  <c:v>4.9605735065723904E-2</c:v>
                </c:pt>
                <c:pt idx="47">
                  <c:v>4.9778098230154007E-2</c:v>
                </c:pt>
                <c:pt idx="48">
                  <c:v>4.9901336421413763E-2</c:v>
                </c:pt>
                <c:pt idx="49">
                  <c:v>4.997532801828658E-2</c:v>
                </c:pt>
                <c:pt idx="50">
                  <c:v>0.05</c:v>
                </c:pt>
                <c:pt idx="51">
                  <c:v>4.997532801828658E-2</c:v>
                </c:pt>
                <c:pt idx="52">
                  <c:v>4.9901336421413749E-2</c:v>
                </c:pt>
                <c:pt idx="53">
                  <c:v>4.9778098230154E-2</c:v>
                </c:pt>
                <c:pt idx="54">
                  <c:v>4.9605735065723883E-2</c:v>
                </c:pt>
                <c:pt idx="55">
                  <c:v>4.938441702975712E-2</c:v>
                </c:pt>
                <c:pt idx="56">
                  <c:v>4.9114362536434419E-2</c:v>
                </c:pt>
                <c:pt idx="57">
                  <c:v>4.8795838096937383E-2</c:v>
                </c:pt>
                <c:pt idx="58">
                  <c:v>4.842915805643154E-2</c:v>
                </c:pt>
                <c:pt idx="59">
                  <c:v>4.8014684283847385E-2</c:v>
                </c:pt>
                <c:pt idx="60">
                  <c:v>4.7552825814757713E-2</c:v>
                </c:pt>
                <c:pt idx="61">
                  <c:v>4.7044038447711427E-2</c:v>
                </c:pt>
                <c:pt idx="62">
                  <c:v>4.6488824294412548E-2</c:v>
                </c:pt>
                <c:pt idx="63">
                  <c:v>4.5887731284199103E-2</c:v>
                </c:pt>
                <c:pt idx="64">
                  <c:v>4.5241352623300715E-2</c:v>
                </c:pt>
                <c:pt idx="65">
                  <c:v>4.4550326209418414E-2</c:v>
                </c:pt>
                <c:pt idx="66">
                  <c:v>4.3815334002193194E-2</c:v>
                </c:pt>
                <c:pt idx="67">
                  <c:v>4.3037101350197164E-2</c:v>
                </c:pt>
                <c:pt idx="68">
                  <c:v>4.2216396275100723E-2</c:v>
                </c:pt>
                <c:pt idx="69">
                  <c:v>4.1354028713728064E-2</c:v>
                </c:pt>
                <c:pt idx="70">
                  <c:v>4.0450849718747316E-2</c:v>
                </c:pt>
                <c:pt idx="71">
                  <c:v>3.9507750618784476E-2</c:v>
                </c:pt>
                <c:pt idx="72">
                  <c:v>3.852566213878942E-2</c:v>
                </c:pt>
                <c:pt idx="73">
                  <c:v>3.7505553481523089E-2</c:v>
                </c:pt>
                <c:pt idx="74">
                  <c:v>3.6448431371070532E-2</c:v>
                </c:pt>
                <c:pt idx="75">
                  <c:v>3.5355339059327411E-2</c:v>
                </c:pt>
                <c:pt idx="76">
                  <c:v>3.4227355296434385E-2</c:v>
                </c:pt>
                <c:pt idx="77">
                  <c:v>3.3065593266182525E-2</c:v>
                </c:pt>
                <c:pt idx="78">
                  <c:v>3.1871199487434623E-2</c:v>
                </c:pt>
                <c:pt idx="79">
                  <c:v>3.0645352682648872E-2</c:v>
                </c:pt>
                <c:pt idx="80">
                  <c:v>2.9389262614623744E-2</c:v>
                </c:pt>
                <c:pt idx="81">
                  <c:v>2.8104168892606429E-2</c:v>
                </c:pt>
                <c:pt idx="82">
                  <c:v>2.6791339748949802E-2</c:v>
                </c:pt>
                <c:pt idx="83">
                  <c:v>2.5452070787518599E-2</c:v>
                </c:pt>
                <c:pt idx="84">
                  <c:v>2.4087683705085683E-2</c:v>
                </c:pt>
                <c:pt idx="85">
                  <c:v>2.2699524986977276E-2</c:v>
                </c:pt>
                <c:pt idx="86">
                  <c:v>2.1288964578253661E-2</c:v>
                </c:pt>
                <c:pt idx="87">
                  <c:v>1.9857394531738955E-2</c:v>
                </c:pt>
                <c:pt idx="88">
                  <c:v>1.8406227634233843E-2</c:v>
                </c:pt>
                <c:pt idx="89">
                  <c:v>1.6936896012264484E-2</c:v>
                </c:pt>
                <c:pt idx="90">
                  <c:v>1.5450849718747325E-2</c:v>
                </c:pt>
                <c:pt idx="91">
                  <c:v>1.3949555301961444E-2</c:v>
                </c:pt>
                <c:pt idx="92">
                  <c:v>1.2434494358242634E-2</c:v>
                </c:pt>
                <c:pt idx="93">
                  <c:v>1.0907162069827041E-2</c:v>
                </c:pt>
                <c:pt idx="94">
                  <c:v>9.3690657292861534E-3</c:v>
                </c:pt>
                <c:pt idx="95">
                  <c:v>7.8217232520114404E-3</c:v>
                </c:pt>
                <c:pt idx="96">
                  <c:v>6.2666616782151409E-3</c:v>
                </c:pt>
                <c:pt idx="97">
                  <c:v>4.7054156659256073E-3</c:v>
                </c:pt>
                <c:pt idx="98">
                  <c:v>3.1395259764655692E-3</c:v>
                </c:pt>
                <c:pt idx="99">
                  <c:v>1.5705379539063095E-3</c:v>
                </c:pt>
                <c:pt idx="100">
                  <c:v>-1.0489656018797409E-16</c:v>
                </c:pt>
                <c:pt idx="101">
                  <c:v>-1.570537953906542E-3</c:v>
                </c:pt>
                <c:pt idx="102">
                  <c:v>-3.1395259764657782E-3</c:v>
                </c:pt>
                <c:pt idx="103">
                  <c:v>-4.705415665925838E-3</c:v>
                </c:pt>
                <c:pt idx="104">
                  <c:v>-6.266661678215343E-3</c:v>
                </c:pt>
                <c:pt idx="105">
                  <c:v>-7.8217232520116989E-3</c:v>
                </c:pt>
                <c:pt idx="106">
                  <c:v>-9.3690657292863893E-3</c:v>
                </c:pt>
                <c:pt idx="107">
                  <c:v>-1.0907162069827298E-2</c:v>
                </c:pt>
                <c:pt idx="108">
                  <c:v>-1.243449435824286E-2</c:v>
                </c:pt>
                <c:pt idx="109">
                  <c:v>-1.3949555301961651E-2</c:v>
                </c:pt>
                <c:pt idx="110">
                  <c:v>-1.5450849718747547E-2</c:v>
                </c:pt>
                <c:pt idx="111">
                  <c:v>-1.6936896012264682E-2</c:v>
                </c:pt>
                <c:pt idx="112">
                  <c:v>-1.8406227634234041E-2</c:v>
                </c:pt>
                <c:pt idx="113">
                  <c:v>-1.9857394531739143E-2</c:v>
                </c:pt>
                <c:pt idx="114">
                  <c:v>-2.1288964578253872E-2</c:v>
                </c:pt>
                <c:pt idx="115">
                  <c:v>-2.2699524986977481E-2</c:v>
                </c:pt>
                <c:pt idx="116">
                  <c:v>-2.4087683705085888E-2</c:v>
                </c:pt>
                <c:pt idx="117">
                  <c:v>-2.5452070787518682E-2</c:v>
                </c:pt>
                <c:pt idx="118">
                  <c:v>-2.6791339748950035E-2</c:v>
                </c:pt>
                <c:pt idx="119">
                  <c:v>-2.8104168892606637E-2</c:v>
                </c:pt>
                <c:pt idx="120">
                  <c:v>-2.9389262614623941E-2</c:v>
                </c:pt>
                <c:pt idx="121">
                  <c:v>-3.0645352682649101E-2</c:v>
                </c:pt>
                <c:pt idx="122">
                  <c:v>-3.1871199487434776E-2</c:v>
                </c:pt>
                <c:pt idx="123">
                  <c:v>-3.3065593266182677E-2</c:v>
                </c:pt>
                <c:pt idx="124">
                  <c:v>-3.4227355296434531E-2</c:v>
                </c:pt>
                <c:pt idx="125">
                  <c:v>-3.5355339059327494E-2</c:v>
                </c:pt>
                <c:pt idx="126">
                  <c:v>-3.6448431371070657E-2</c:v>
                </c:pt>
                <c:pt idx="127">
                  <c:v>-3.7505553481523256E-2</c:v>
                </c:pt>
                <c:pt idx="128">
                  <c:v>-3.8525662138789551E-2</c:v>
                </c:pt>
                <c:pt idx="129">
                  <c:v>-3.9507750618784601E-2</c:v>
                </c:pt>
                <c:pt idx="130">
                  <c:v>-4.0450849718747448E-2</c:v>
                </c:pt>
                <c:pt idx="131">
                  <c:v>-4.1354028713728161E-2</c:v>
                </c:pt>
                <c:pt idx="132">
                  <c:v>-4.2216396275100883E-2</c:v>
                </c:pt>
                <c:pt idx="133">
                  <c:v>-4.3037101350197324E-2</c:v>
                </c:pt>
                <c:pt idx="134">
                  <c:v>-4.3815334002193444E-2</c:v>
                </c:pt>
                <c:pt idx="135">
                  <c:v>-4.4550326209418512E-2</c:v>
                </c:pt>
                <c:pt idx="136">
                  <c:v>-4.5241352623300778E-2</c:v>
                </c:pt>
                <c:pt idx="137">
                  <c:v>-4.5887731284199124E-2</c:v>
                </c:pt>
                <c:pt idx="138">
                  <c:v>-4.6488824294412624E-2</c:v>
                </c:pt>
                <c:pt idx="139">
                  <c:v>-4.7044038447711434E-2</c:v>
                </c:pt>
                <c:pt idx="140">
                  <c:v>-4.755282581475772E-2</c:v>
                </c:pt>
                <c:pt idx="141">
                  <c:v>-4.8014684283847461E-2</c:v>
                </c:pt>
                <c:pt idx="142">
                  <c:v>-4.8429158056431595E-2</c:v>
                </c:pt>
                <c:pt idx="143">
                  <c:v>-4.8795838096937404E-2</c:v>
                </c:pt>
                <c:pt idx="144">
                  <c:v>-4.9114362536434482E-2</c:v>
                </c:pt>
                <c:pt idx="145">
                  <c:v>-4.9384417029757141E-2</c:v>
                </c:pt>
                <c:pt idx="146">
                  <c:v>-4.960573506572391E-2</c:v>
                </c:pt>
                <c:pt idx="147">
                  <c:v>-4.9778098230154021E-2</c:v>
                </c:pt>
                <c:pt idx="148">
                  <c:v>-4.9901336421413763E-2</c:v>
                </c:pt>
                <c:pt idx="149">
                  <c:v>-4.997532801828658E-2</c:v>
                </c:pt>
                <c:pt idx="150">
                  <c:v>-0.05</c:v>
                </c:pt>
                <c:pt idx="151">
                  <c:v>-4.997532801828658E-2</c:v>
                </c:pt>
                <c:pt idx="152">
                  <c:v>-4.9901336421413735E-2</c:v>
                </c:pt>
                <c:pt idx="153">
                  <c:v>-4.9778098230153993E-2</c:v>
                </c:pt>
                <c:pt idx="154">
                  <c:v>-4.9605735065723883E-2</c:v>
                </c:pt>
                <c:pt idx="155">
                  <c:v>-4.9384417029757113E-2</c:v>
                </c:pt>
                <c:pt idx="156">
                  <c:v>-4.9114362536434412E-2</c:v>
                </c:pt>
                <c:pt idx="157">
                  <c:v>-4.8795838096937383E-2</c:v>
                </c:pt>
                <c:pt idx="158">
                  <c:v>-4.8429158056431505E-2</c:v>
                </c:pt>
                <c:pt idx="159">
                  <c:v>-4.8014684283847336E-2</c:v>
                </c:pt>
                <c:pt idx="160">
                  <c:v>-4.7552825814757713E-2</c:v>
                </c:pt>
                <c:pt idx="161">
                  <c:v>-4.7044038447711399E-2</c:v>
                </c:pt>
                <c:pt idx="162">
                  <c:v>-4.6488824294412506E-2</c:v>
                </c:pt>
                <c:pt idx="163">
                  <c:v>-4.5887731284199033E-2</c:v>
                </c:pt>
                <c:pt idx="164">
                  <c:v>-4.524135262330068E-2</c:v>
                </c:pt>
                <c:pt idx="165">
                  <c:v>-4.4550326209418414E-2</c:v>
                </c:pt>
                <c:pt idx="166">
                  <c:v>-4.3815334002193104E-2</c:v>
                </c:pt>
                <c:pt idx="167">
                  <c:v>-4.3037101350197102E-2</c:v>
                </c:pt>
                <c:pt idx="168">
                  <c:v>-4.2216396275100723E-2</c:v>
                </c:pt>
                <c:pt idx="169">
                  <c:v>-4.1354028713727987E-2</c:v>
                </c:pt>
                <c:pt idx="170">
                  <c:v>-4.0450849718747267E-2</c:v>
                </c:pt>
                <c:pt idx="171">
                  <c:v>-3.95077506187844E-2</c:v>
                </c:pt>
                <c:pt idx="172">
                  <c:v>-3.8525662138789343E-2</c:v>
                </c:pt>
                <c:pt idx="173">
                  <c:v>-3.7505553481522992E-2</c:v>
                </c:pt>
                <c:pt idx="174">
                  <c:v>-3.6448431371070455E-2</c:v>
                </c:pt>
                <c:pt idx="175">
                  <c:v>-3.5355339059327251E-2</c:v>
                </c:pt>
                <c:pt idx="176">
                  <c:v>-3.4227355296434288E-2</c:v>
                </c:pt>
                <c:pt idx="177">
                  <c:v>-3.3065593266182428E-2</c:v>
                </c:pt>
                <c:pt idx="178">
                  <c:v>-3.1871199487434547E-2</c:v>
                </c:pt>
                <c:pt idx="179">
                  <c:v>-3.0645352682648824E-2</c:v>
                </c:pt>
                <c:pt idx="180">
                  <c:v>-2.9389262614623653E-2</c:v>
                </c:pt>
                <c:pt idx="181">
                  <c:v>-2.8104168892606366E-2</c:v>
                </c:pt>
                <c:pt idx="182">
                  <c:v>-2.6791339748949691E-2</c:v>
                </c:pt>
                <c:pt idx="183">
                  <c:v>-2.5452070787518412E-2</c:v>
                </c:pt>
                <c:pt idx="184">
                  <c:v>-2.4087683705085572E-2</c:v>
                </c:pt>
                <c:pt idx="185">
                  <c:v>-2.269952498697721E-2</c:v>
                </c:pt>
                <c:pt idx="186">
                  <c:v>-2.1288964578253595E-2</c:v>
                </c:pt>
                <c:pt idx="187">
                  <c:v>-1.9857394531738862E-2</c:v>
                </c:pt>
                <c:pt idx="188">
                  <c:v>-1.8406227634233701E-2</c:v>
                </c:pt>
                <c:pt idx="189">
                  <c:v>-1.6936896012264363E-2</c:v>
                </c:pt>
                <c:pt idx="190">
                  <c:v>-1.5450849718747236E-2</c:v>
                </c:pt>
                <c:pt idx="191">
                  <c:v>-1.3949555301961347E-2</c:v>
                </c:pt>
                <c:pt idx="192">
                  <c:v>-1.2434494358242553E-2</c:v>
                </c:pt>
                <c:pt idx="193">
                  <c:v>-1.0907162069826906E-2</c:v>
                </c:pt>
                <c:pt idx="194">
                  <c:v>-9.3690657292860684E-3</c:v>
                </c:pt>
                <c:pt idx="195">
                  <c:v>-7.8217232520113641E-3</c:v>
                </c:pt>
                <c:pt idx="196">
                  <c:v>-6.2666616782150134E-3</c:v>
                </c:pt>
                <c:pt idx="197">
                  <c:v>-4.7054156659254807E-3</c:v>
                </c:pt>
                <c:pt idx="198">
                  <c:v>-3.1395259764654452E-3</c:v>
                </c:pt>
                <c:pt idx="199">
                  <c:v>-1.5705379539062026E-3</c:v>
                </c:pt>
                <c:pt idx="200">
                  <c:v>2.0979312037594903E-16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CB36-409E-BD16-F37FE81A5DD5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Ep</c:v>
                </c:pt>
              </c:strCache>
            </c:strRef>
          </c:tx>
          <c:marker>
            <c:symbol val="none"/>
          </c:marker>
          <c:cat>
            <c:numRef>
              <c:f>Hoja1!$A$2:$A$202</c:f>
              <c:numCache>
                <c:formatCode>General</c:formatCode>
                <c:ptCount val="201"/>
                <c:pt idx="0">
                  <c:v>0</c:v>
                </c:pt>
                <c:pt idx="1">
                  <c:v>5.0000000000000034E-4</c:v>
                </c:pt>
                <c:pt idx="2">
                  <c:v>1.0000000000000037E-3</c:v>
                </c:pt>
                <c:pt idx="3">
                  <c:v>1.5000000000000037E-3</c:v>
                </c:pt>
                <c:pt idx="4">
                  <c:v>2.0000000000000052E-3</c:v>
                </c:pt>
                <c:pt idx="5">
                  <c:v>2.5000000000000074E-3</c:v>
                </c:pt>
                <c:pt idx="6">
                  <c:v>3.0000000000000074E-3</c:v>
                </c:pt>
                <c:pt idx="7">
                  <c:v>3.5000000000000087E-3</c:v>
                </c:pt>
                <c:pt idx="8">
                  <c:v>4.0000000000000114E-3</c:v>
                </c:pt>
                <c:pt idx="9">
                  <c:v>4.5000000000000014E-3</c:v>
                </c:pt>
                <c:pt idx="10">
                  <c:v>5.0000000000000114E-3</c:v>
                </c:pt>
                <c:pt idx="11">
                  <c:v>5.5000000000000014E-3</c:v>
                </c:pt>
                <c:pt idx="12">
                  <c:v>6.0000000000000114E-3</c:v>
                </c:pt>
                <c:pt idx="13">
                  <c:v>6.5000000000000188E-3</c:v>
                </c:pt>
                <c:pt idx="14">
                  <c:v>7.0000000000000114E-3</c:v>
                </c:pt>
                <c:pt idx="15">
                  <c:v>7.5000000000000205E-3</c:v>
                </c:pt>
                <c:pt idx="16">
                  <c:v>8.0000000000000227E-3</c:v>
                </c:pt>
                <c:pt idx="17">
                  <c:v>8.5000000000000266E-3</c:v>
                </c:pt>
                <c:pt idx="18">
                  <c:v>9.0000000000000045E-3</c:v>
                </c:pt>
                <c:pt idx="19">
                  <c:v>9.5000000000000067E-3</c:v>
                </c:pt>
                <c:pt idx="20">
                  <c:v>1.0000000000000005E-2</c:v>
                </c:pt>
                <c:pt idx="21">
                  <c:v>1.0500000000000021E-2</c:v>
                </c:pt>
                <c:pt idx="22">
                  <c:v>1.1000000000000051E-2</c:v>
                </c:pt>
                <c:pt idx="23">
                  <c:v>1.1500000000000055E-2</c:v>
                </c:pt>
                <c:pt idx="24">
                  <c:v>1.2000000000000007E-2</c:v>
                </c:pt>
                <c:pt idx="25">
                  <c:v>1.2500000000000023E-2</c:v>
                </c:pt>
                <c:pt idx="26">
                  <c:v>1.3000000000000041E-2</c:v>
                </c:pt>
                <c:pt idx="27">
                  <c:v>1.3500000000000052E-2</c:v>
                </c:pt>
                <c:pt idx="28">
                  <c:v>1.4000000000000009E-2</c:v>
                </c:pt>
                <c:pt idx="29">
                  <c:v>1.4500000000000009E-2</c:v>
                </c:pt>
                <c:pt idx="30">
                  <c:v>1.5000000000000025E-2</c:v>
                </c:pt>
                <c:pt idx="31">
                  <c:v>1.550000000000005E-2</c:v>
                </c:pt>
                <c:pt idx="32">
                  <c:v>1.6000000000000021E-2</c:v>
                </c:pt>
                <c:pt idx="33">
                  <c:v>1.6500000000000067E-2</c:v>
                </c:pt>
                <c:pt idx="34">
                  <c:v>1.7000000000000022E-2</c:v>
                </c:pt>
                <c:pt idx="35">
                  <c:v>1.7500000000000022E-2</c:v>
                </c:pt>
                <c:pt idx="36">
                  <c:v>1.8000000000000023E-2</c:v>
                </c:pt>
                <c:pt idx="37">
                  <c:v>1.8500000000000068E-2</c:v>
                </c:pt>
                <c:pt idx="38">
                  <c:v>1.9000000000000072E-2</c:v>
                </c:pt>
                <c:pt idx="39">
                  <c:v>1.9500000000000083E-2</c:v>
                </c:pt>
                <c:pt idx="40">
                  <c:v>2.0000000000000014E-2</c:v>
                </c:pt>
                <c:pt idx="41">
                  <c:v>2.0500000000000015E-2</c:v>
                </c:pt>
                <c:pt idx="42">
                  <c:v>2.1000000000000015E-2</c:v>
                </c:pt>
                <c:pt idx="43">
                  <c:v>2.1500000000000016E-2</c:v>
                </c:pt>
                <c:pt idx="44">
                  <c:v>2.2000000000000016E-2</c:v>
                </c:pt>
                <c:pt idx="45">
                  <c:v>2.2500000000000041E-2</c:v>
                </c:pt>
                <c:pt idx="46">
                  <c:v>2.3000000000000017E-2</c:v>
                </c:pt>
                <c:pt idx="47">
                  <c:v>2.3500000000000017E-2</c:v>
                </c:pt>
                <c:pt idx="48">
                  <c:v>2.4000000000000018E-2</c:v>
                </c:pt>
                <c:pt idx="49">
                  <c:v>2.4500000000000018E-2</c:v>
                </c:pt>
                <c:pt idx="50">
                  <c:v>2.5000000000000046E-2</c:v>
                </c:pt>
                <c:pt idx="51">
                  <c:v>2.5500000000000019E-2</c:v>
                </c:pt>
                <c:pt idx="52">
                  <c:v>2.6000000000000082E-2</c:v>
                </c:pt>
                <c:pt idx="53">
                  <c:v>2.6500000000000041E-2</c:v>
                </c:pt>
                <c:pt idx="54">
                  <c:v>2.7000000000000104E-2</c:v>
                </c:pt>
                <c:pt idx="55">
                  <c:v>2.7500000000000042E-2</c:v>
                </c:pt>
                <c:pt idx="56">
                  <c:v>2.8000000000000032E-2</c:v>
                </c:pt>
                <c:pt idx="57">
                  <c:v>2.8500000000000022E-2</c:v>
                </c:pt>
                <c:pt idx="58">
                  <c:v>2.9000000000000036E-2</c:v>
                </c:pt>
                <c:pt idx="59">
                  <c:v>2.9500000000000026E-2</c:v>
                </c:pt>
                <c:pt idx="60">
                  <c:v>3.0000000000000051E-2</c:v>
                </c:pt>
                <c:pt idx="61">
                  <c:v>3.0500000000000041E-2</c:v>
                </c:pt>
                <c:pt idx="62">
                  <c:v>3.1000000000000052E-2</c:v>
                </c:pt>
                <c:pt idx="63">
                  <c:v>3.1500000000000035E-2</c:v>
                </c:pt>
                <c:pt idx="64">
                  <c:v>3.2000000000000042E-2</c:v>
                </c:pt>
                <c:pt idx="65">
                  <c:v>3.2500000000000036E-2</c:v>
                </c:pt>
                <c:pt idx="66">
                  <c:v>3.3000000000000022E-2</c:v>
                </c:pt>
                <c:pt idx="67">
                  <c:v>3.350000000000003E-2</c:v>
                </c:pt>
                <c:pt idx="68">
                  <c:v>3.4000000000000044E-2</c:v>
                </c:pt>
                <c:pt idx="69">
                  <c:v>3.4500000000000031E-2</c:v>
                </c:pt>
                <c:pt idx="70">
                  <c:v>3.5000000000000045E-2</c:v>
                </c:pt>
                <c:pt idx="71">
                  <c:v>3.5500000000000032E-2</c:v>
                </c:pt>
                <c:pt idx="72">
                  <c:v>3.6000000000000046E-2</c:v>
                </c:pt>
                <c:pt idx="73">
                  <c:v>3.6500000000000032E-2</c:v>
                </c:pt>
                <c:pt idx="74">
                  <c:v>3.7000000000000151E-2</c:v>
                </c:pt>
                <c:pt idx="75">
                  <c:v>3.7500000000000054E-2</c:v>
                </c:pt>
                <c:pt idx="76">
                  <c:v>3.8000000000000041E-2</c:v>
                </c:pt>
                <c:pt idx="77">
                  <c:v>3.8500000000000034E-2</c:v>
                </c:pt>
                <c:pt idx="78">
                  <c:v>3.9000000000000042E-2</c:v>
                </c:pt>
                <c:pt idx="79">
                  <c:v>3.9500000000000035E-2</c:v>
                </c:pt>
                <c:pt idx="80">
                  <c:v>4.0000000000000029E-2</c:v>
                </c:pt>
                <c:pt idx="81">
                  <c:v>4.0500000000000029E-2</c:v>
                </c:pt>
                <c:pt idx="82">
                  <c:v>4.1000000000000029E-2</c:v>
                </c:pt>
                <c:pt idx="83">
                  <c:v>4.1500000000000016E-2</c:v>
                </c:pt>
                <c:pt idx="84">
                  <c:v>4.200000000000003E-2</c:v>
                </c:pt>
                <c:pt idx="85">
                  <c:v>4.2500000000000031E-2</c:v>
                </c:pt>
                <c:pt idx="86">
                  <c:v>4.3000000000000031E-2</c:v>
                </c:pt>
                <c:pt idx="87">
                  <c:v>4.3500000000000025E-2</c:v>
                </c:pt>
                <c:pt idx="88">
                  <c:v>4.4000000000000032E-2</c:v>
                </c:pt>
                <c:pt idx="89">
                  <c:v>4.4500000000000033E-2</c:v>
                </c:pt>
                <c:pt idx="90">
                  <c:v>4.5000000000000033E-2</c:v>
                </c:pt>
                <c:pt idx="91">
                  <c:v>4.5500000000000027E-2</c:v>
                </c:pt>
                <c:pt idx="92">
                  <c:v>4.6000000000000027E-2</c:v>
                </c:pt>
                <c:pt idx="93">
                  <c:v>4.6500000000000027E-2</c:v>
                </c:pt>
                <c:pt idx="94">
                  <c:v>4.7000000000000104E-2</c:v>
                </c:pt>
                <c:pt idx="95">
                  <c:v>4.7500000000000084E-2</c:v>
                </c:pt>
                <c:pt idx="96">
                  <c:v>4.8000000000000036E-2</c:v>
                </c:pt>
                <c:pt idx="97">
                  <c:v>4.8500000000000036E-2</c:v>
                </c:pt>
                <c:pt idx="98">
                  <c:v>4.9000000000000113E-2</c:v>
                </c:pt>
                <c:pt idx="99">
                  <c:v>4.9500000000000113E-2</c:v>
                </c:pt>
                <c:pt idx="100">
                  <c:v>5.0000000000000093E-2</c:v>
                </c:pt>
                <c:pt idx="101">
                  <c:v>5.0500000000000038E-2</c:v>
                </c:pt>
                <c:pt idx="102">
                  <c:v>5.1000000000000038E-2</c:v>
                </c:pt>
                <c:pt idx="103">
                  <c:v>5.1500000000000039E-2</c:v>
                </c:pt>
                <c:pt idx="104">
                  <c:v>5.2000000000000123E-2</c:v>
                </c:pt>
                <c:pt idx="105">
                  <c:v>5.2500000000000074E-2</c:v>
                </c:pt>
                <c:pt idx="106">
                  <c:v>5.3000000000000054E-2</c:v>
                </c:pt>
                <c:pt idx="107">
                  <c:v>5.3500000000000054E-2</c:v>
                </c:pt>
                <c:pt idx="108">
                  <c:v>5.4000000000000124E-2</c:v>
                </c:pt>
                <c:pt idx="109">
                  <c:v>5.4500000000000104E-2</c:v>
                </c:pt>
                <c:pt idx="110">
                  <c:v>5.5000000000000084E-2</c:v>
                </c:pt>
                <c:pt idx="111">
                  <c:v>5.5500000000000063E-2</c:v>
                </c:pt>
                <c:pt idx="112">
                  <c:v>5.6000000000000064E-2</c:v>
                </c:pt>
                <c:pt idx="113">
                  <c:v>5.6500000000000043E-2</c:v>
                </c:pt>
                <c:pt idx="114">
                  <c:v>5.7000000000000113E-2</c:v>
                </c:pt>
                <c:pt idx="115">
                  <c:v>5.7500000000000093E-2</c:v>
                </c:pt>
                <c:pt idx="116">
                  <c:v>5.8000000000000072E-2</c:v>
                </c:pt>
                <c:pt idx="117">
                  <c:v>5.8500000000000073E-2</c:v>
                </c:pt>
                <c:pt idx="118">
                  <c:v>5.9000000000000205E-2</c:v>
                </c:pt>
                <c:pt idx="119">
                  <c:v>5.9500000000000094E-2</c:v>
                </c:pt>
                <c:pt idx="120">
                  <c:v>6.0000000000000102E-2</c:v>
                </c:pt>
                <c:pt idx="121">
                  <c:v>6.0500000000000081E-2</c:v>
                </c:pt>
                <c:pt idx="122">
                  <c:v>6.1000000000000054E-2</c:v>
                </c:pt>
                <c:pt idx="123">
                  <c:v>6.1500000000000062E-2</c:v>
                </c:pt>
                <c:pt idx="124">
                  <c:v>6.2000000000000104E-2</c:v>
                </c:pt>
                <c:pt idx="125">
                  <c:v>6.2500000000000083E-2</c:v>
                </c:pt>
                <c:pt idx="126">
                  <c:v>6.300000000000007E-2</c:v>
                </c:pt>
                <c:pt idx="127">
                  <c:v>6.3500000000000043E-2</c:v>
                </c:pt>
                <c:pt idx="128">
                  <c:v>6.4000000000000112E-2</c:v>
                </c:pt>
                <c:pt idx="129">
                  <c:v>6.4500000000000113E-2</c:v>
                </c:pt>
                <c:pt idx="130">
                  <c:v>6.5000000000000072E-2</c:v>
                </c:pt>
                <c:pt idx="131">
                  <c:v>6.5500000000000044E-2</c:v>
                </c:pt>
                <c:pt idx="132">
                  <c:v>6.6000000000000072E-2</c:v>
                </c:pt>
                <c:pt idx="133">
                  <c:v>6.6500000000000059E-2</c:v>
                </c:pt>
                <c:pt idx="134">
                  <c:v>6.7000000000000073E-2</c:v>
                </c:pt>
                <c:pt idx="135">
                  <c:v>6.7500000000000074E-2</c:v>
                </c:pt>
                <c:pt idx="136">
                  <c:v>6.8000000000000074E-2</c:v>
                </c:pt>
                <c:pt idx="137">
                  <c:v>6.8500000000000061E-2</c:v>
                </c:pt>
                <c:pt idx="138">
                  <c:v>6.9000000000000103E-2</c:v>
                </c:pt>
                <c:pt idx="139">
                  <c:v>6.9500000000000103E-2</c:v>
                </c:pt>
                <c:pt idx="140">
                  <c:v>7.000000000000009E-2</c:v>
                </c:pt>
                <c:pt idx="141">
                  <c:v>7.0500000000000063E-2</c:v>
                </c:pt>
                <c:pt idx="142">
                  <c:v>7.1000000000000063E-2</c:v>
                </c:pt>
                <c:pt idx="143">
                  <c:v>7.150000000000005E-2</c:v>
                </c:pt>
                <c:pt idx="144">
                  <c:v>7.2000000000000092E-2</c:v>
                </c:pt>
                <c:pt idx="145">
                  <c:v>7.2500000000000064E-2</c:v>
                </c:pt>
                <c:pt idx="146">
                  <c:v>7.3000000000000093E-2</c:v>
                </c:pt>
                <c:pt idx="147">
                  <c:v>7.3500000000000051E-2</c:v>
                </c:pt>
                <c:pt idx="148">
                  <c:v>7.4000000000000121E-2</c:v>
                </c:pt>
                <c:pt idx="149">
                  <c:v>7.4500000000000094E-2</c:v>
                </c:pt>
                <c:pt idx="150">
                  <c:v>7.5000000000000094E-2</c:v>
                </c:pt>
                <c:pt idx="151">
                  <c:v>7.5500000000000053E-2</c:v>
                </c:pt>
                <c:pt idx="152">
                  <c:v>7.6000000000000054E-2</c:v>
                </c:pt>
                <c:pt idx="153">
                  <c:v>7.6500000000000054E-2</c:v>
                </c:pt>
                <c:pt idx="154">
                  <c:v>7.700000000000011E-2</c:v>
                </c:pt>
                <c:pt idx="155">
                  <c:v>7.7500000000000083E-2</c:v>
                </c:pt>
                <c:pt idx="156">
                  <c:v>7.8000000000000083E-2</c:v>
                </c:pt>
                <c:pt idx="157">
                  <c:v>7.850000000000007E-2</c:v>
                </c:pt>
                <c:pt idx="158">
                  <c:v>7.9000000000000278E-2</c:v>
                </c:pt>
                <c:pt idx="159">
                  <c:v>7.9500000000000084E-2</c:v>
                </c:pt>
                <c:pt idx="160">
                  <c:v>8.0000000000000057E-2</c:v>
                </c:pt>
                <c:pt idx="161">
                  <c:v>8.0500000000000224E-2</c:v>
                </c:pt>
                <c:pt idx="162">
                  <c:v>8.1000000000000058E-2</c:v>
                </c:pt>
                <c:pt idx="163">
                  <c:v>8.1500000000000225E-2</c:v>
                </c:pt>
                <c:pt idx="164">
                  <c:v>8.2000000000000073E-2</c:v>
                </c:pt>
                <c:pt idx="165">
                  <c:v>8.2500000000000073E-2</c:v>
                </c:pt>
                <c:pt idx="166">
                  <c:v>8.3000000000000226E-2</c:v>
                </c:pt>
                <c:pt idx="167">
                  <c:v>8.3500000000000268E-2</c:v>
                </c:pt>
                <c:pt idx="168">
                  <c:v>8.4000000000000061E-2</c:v>
                </c:pt>
                <c:pt idx="169">
                  <c:v>8.4500000000000228E-2</c:v>
                </c:pt>
                <c:pt idx="170">
                  <c:v>8.5000000000000062E-2</c:v>
                </c:pt>
                <c:pt idx="171">
                  <c:v>8.5500000000000242E-2</c:v>
                </c:pt>
                <c:pt idx="172">
                  <c:v>8.6000000000000063E-2</c:v>
                </c:pt>
                <c:pt idx="173">
                  <c:v>8.6500000000000063E-2</c:v>
                </c:pt>
                <c:pt idx="174">
                  <c:v>8.700000000000005E-2</c:v>
                </c:pt>
                <c:pt idx="175">
                  <c:v>8.7500000000000064E-2</c:v>
                </c:pt>
                <c:pt idx="176">
                  <c:v>8.8000000000000064E-2</c:v>
                </c:pt>
                <c:pt idx="177">
                  <c:v>8.8500000000000481E-2</c:v>
                </c:pt>
                <c:pt idx="178">
                  <c:v>8.9000000000000065E-2</c:v>
                </c:pt>
                <c:pt idx="179">
                  <c:v>8.9500000000000246E-2</c:v>
                </c:pt>
                <c:pt idx="180">
                  <c:v>9.0000000000000066E-2</c:v>
                </c:pt>
                <c:pt idx="181">
                  <c:v>9.0500000000000067E-2</c:v>
                </c:pt>
                <c:pt idx="182">
                  <c:v>9.1000000000000053E-2</c:v>
                </c:pt>
                <c:pt idx="183">
                  <c:v>9.1500000000000067E-2</c:v>
                </c:pt>
                <c:pt idx="184">
                  <c:v>9.2000000000000054E-2</c:v>
                </c:pt>
                <c:pt idx="185">
                  <c:v>9.2500000000000068E-2</c:v>
                </c:pt>
                <c:pt idx="186">
                  <c:v>9.3000000000000208E-2</c:v>
                </c:pt>
                <c:pt idx="187">
                  <c:v>9.3500000000000472E-2</c:v>
                </c:pt>
                <c:pt idx="188">
                  <c:v>9.4000000000000097E-2</c:v>
                </c:pt>
                <c:pt idx="189">
                  <c:v>9.4500000000000264E-2</c:v>
                </c:pt>
                <c:pt idx="190">
                  <c:v>9.5000000000000098E-2</c:v>
                </c:pt>
                <c:pt idx="191">
                  <c:v>9.5500000000000265E-2</c:v>
                </c:pt>
                <c:pt idx="192">
                  <c:v>9.6000000000000071E-2</c:v>
                </c:pt>
                <c:pt idx="193">
                  <c:v>9.6500000000000224E-2</c:v>
                </c:pt>
                <c:pt idx="194">
                  <c:v>9.7000000000000072E-2</c:v>
                </c:pt>
                <c:pt idx="195">
                  <c:v>9.7500000000000225E-2</c:v>
                </c:pt>
                <c:pt idx="196">
                  <c:v>9.8000000000000226E-2</c:v>
                </c:pt>
                <c:pt idx="197">
                  <c:v>9.8500000000000268E-2</c:v>
                </c:pt>
                <c:pt idx="198">
                  <c:v>9.9000000000000227E-2</c:v>
                </c:pt>
                <c:pt idx="199">
                  <c:v>9.9500000000000435E-2</c:v>
                </c:pt>
                <c:pt idx="200">
                  <c:v>0.10000000000000007</c:v>
                </c:pt>
              </c:numCache>
            </c:numRef>
          </c:cat>
          <c:val>
            <c:numRef>
              <c:f>Hoja1!$C$2:$C$202</c:f>
              <c:numCache>
                <c:formatCode>General</c:formatCode>
                <c:ptCount val="201"/>
                <c:pt idx="0">
                  <c:v>0</c:v>
                </c:pt>
                <c:pt idx="1">
                  <c:v>1.233294732330274E-4</c:v>
                </c:pt>
                <c:pt idx="2">
                  <c:v>4.9283116784513579E-4</c:v>
                </c:pt>
                <c:pt idx="3">
                  <c:v>1.1070468294569643E-3</c:v>
                </c:pt>
                <c:pt idx="4">
                  <c:v>1.9635524294605695E-3</c:v>
                </c:pt>
                <c:pt idx="5">
                  <c:v>3.0589677315529208E-3</c:v>
                </c:pt>
                <c:pt idx="6">
                  <c:v>4.3889696319842934E-3</c:v>
                </c:pt>
                <c:pt idx="7">
                  <c:v>5.9483092208738033E-3</c:v>
                </c:pt>
                <c:pt idx="8">
                  <c:v>7.7308324972585538E-3</c:v>
                </c:pt>
                <c:pt idx="9">
                  <c:v>9.729504656124115E-3</c:v>
                </c:pt>
                <c:pt idx="10">
                  <c:v>1.1936437851565803E-2</c:v>
                </c:pt>
                <c:pt idx="11">
                  <c:v>1.4342922326513187E-2</c:v>
                </c:pt>
                <c:pt idx="12">
                  <c:v>1.6939460786161802E-2</c:v>
                </c:pt>
                <c:pt idx="13">
                  <c:v>1.9715805879457034E-2</c:v>
                </c:pt>
                <c:pt idx="14">
                  <c:v>2.2661000640706998E-2</c:v>
                </c:pt>
                <c:pt idx="15">
                  <c:v>2.5763421731720387E-2</c:v>
                </c:pt>
                <c:pt idx="16">
                  <c:v>2.9010825313812751E-2</c:v>
                </c:pt>
                <c:pt idx="17">
                  <c:v>3.2390395368642834E-2</c:v>
                </c:pt>
                <c:pt idx="18">
                  <c:v>3.5888794277182987E-2</c:v>
                </c:pt>
                <c:pt idx="19">
                  <c:v>3.9492215457207692E-2</c:v>
                </c:pt>
                <c:pt idx="20">
                  <c:v>4.3186437851566138E-2</c:v>
                </c:pt>
                <c:pt idx="21">
                  <c:v>4.6956882052196731E-2</c:v>
                </c:pt>
                <c:pt idx="22">
                  <c:v>5.0788667838392552E-2</c:v>
                </c:pt>
                <c:pt idx="23">
                  <c:v>5.4666672902231435E-2</c:v>
                </c:pt>
                <c:pt idx="24">
                  <c:v>5.8575592529417957E-2</c:v>
                </c:pt>
                <c:pt idx="25">
                  <c:v>6.2500000000000083E-2</c:v>
                </c:pt>
                <c:pt idx="26">
                  <c:v>6.6424407470582161E-2</c:v>
                </c:pt>
                <c:pt idx="27">
                  <c:v>7.0333327097769099E-2</c:v>
                </c:pt>
                <c:pt idx="28">
                  <c:v>7.4211332161607871E-2</c:v>
                </c:pt>
                <c:pt idx="29">
                  <c:v>7.8043117947803733E-2</c:v>
                </c:pt>
                <c:pt idx="30">
                  <c:v>8.1813562148434368E-2</c:v>
                </c:pt>
                <c:pt idx="31">
                  <c:v>8.5507784542792467E-2</c:v>
                </c:pt>
                <c:pt idx="32">
                  <c:v>8.9111205722817166E-2</c:v>
                </c:pt>
                <c:pt idx="33">
                  <c:v>9.2609604631357187E-2</c:v>
                </c:pt>
                <c:pt idx="34">
                  <c:v>9.5989174686187381E-2</c:v>
                </c:pt>
                <c:pt idx="35">
                  <c:v>9.9236578268280196E-2</c:v>
                </c:pt>
                <c:pt idx="36">
                  <c:v>0.10233899935929293</c:v>
                </c:pt>
                <c:pt idx="37">
                  <c:v>0.10528419412054314</c:v>
                </c:pt>
                <c:pt idx="38">
                  <c:v>0.10806053921383856</c:v>
                </c:pt>
                <c:pt idx="39">
                  <c:v>0.11065707767348693</c:v>
                </c:pt>
                <c:pt idx="40">
                  <c:v>0.11306356214843442</c:v>
                </c:pt>
                <c:pt idx="41">
                  <c:v>0.11527049534387603</c:v>
                </c:pt>
                <c:pt idx="42">
                  <c:v>0.11726916750274155</c:v>
                </c:pt>
                <c:pt idx="43">
                  <c:v>0.11905169077912632</c:v>
                </c:pt>
                <c:pt idx="44">
                  <c:v>0.12061103036801579</c:v>
                </c:pt>
                <c:pt idx="45">
                  <c:v>0.12194103226844716</c:v>
                </c:pt>
                <c:pt idx="46">
                  <c:v>0.12303644757054008</c:v>
                </c:pt>
                <c:pt idx="47">
                  <c:v>0.12389295317054309</c:v>
                </c:pt>
                <c:pt idx="48">
                  <c:v>0.12450716883215492</c:v>
                </c:pt>
                <c:pt idx="49">
                  <c:v>0.12487667052676719</c:v>
                </c:pt>
                <c:pt idx="50">
                  <c:v>0.12500000000000003</c:v>
                </c:pt>
                <c:pt idx="51">
                  <c:v>0.12487667052676719</c:v>
                </c:pt>
                <c:pt idx="52">
                  <c:v>0.12450716883215486</c:v>
                </c:pt>
                <c:pt idx="53">
                  <c:v>0.12389295317054309</c:v>
                </c:pt>
                <c:pt idx="54">
                  <c:v>0.12303644757054003</c:v>
                </c:pt>
                <c:pt idx="55">
                  <c:v>0.12194103226844709</c:v>
                </c:pt>
                <c:pt idx="56">
                  <c:v>0.12061103036801572</c:v>
                </c:pt>
                <c:pt idx="57">
                  <c:v>0.11905169077912618</c:v>
                </c:pt>
                <c:pt idx="58">
                  <c:v>0.11726916750274141</c:v>
                </c:pt>
                <c:pt idx="59">
                  <c:v>0.11527049534387586</c:v>
                </c:pt>
                <c:pt idx="60">
                  <c:v>0.11306356214843413</c:v>
                </c:pt>
                <c:pt idx="61">
                  <c:v>0.11065707767348675</c:v>
                </c:pt>
                <c:pt idx="62">
                  <c:v>0.10806053921383812</c:v>
                </c:pt>
                <c:pt idx="63">
                  <c:v>0.10528419412054296</c:v>
                </c:pt>
                <c:pt idx="64">
                  <c:v>0.10233899935929285</c:v>
                </c:pt>
                <c:pt idx="65">
                  <c:v>9.9236578268280071E-2</c:v>
                </c:pt>
                <c:pt idx="66">
                  <c:v>9.5989174686187131E-2</c:v>
                </c:pt>
                <c:pt idx="67">
                  <c:v>9.2609604631356993E-2</c:v>
                </c:pt>
                <c:pt idx="68">
                  <c:v>8.9111205722817027E-2</c:v>
                </c:pt>
                <c:pt idx="69">
                  <c:v>8.5507784542792245E-2</c:v>
                </c:pt>
                <c:pt idx="70">
                  <c:v>8.1813562148434243E-2</c:v>
                </c:pt>
                <c:pt idx="71">
                  <c:v>7.8043117947803511E-2</c:v>
                </c:pt>
                <c:pt idx="72">
                  <c:v>7.4211332161607635E-2</c:v>
                </c:pt>
                <c:pt idx="73">
                  <c:v>7.0333327097768933E-2</c:v>
                </c:pt>
                <c:pt idx="74">
                  <c:v>6.6424407470581925E-2</c:v>
                </c:pt>
                <c:pt idx="75">
                  <c:v>6.2499999999999924E-2</c:v>
                </c:pt>
                <c:pt idx="76">
                  <c:v>5.8575592529417748E-2</c:v>
                </c:pt>
                <c:pt idx="77">
                  <c:v>5.4666672902231074E-2</c:v>
                </c:pt>
                <c:pt idx="78">
                  <c:v>5.0788667838392337E-2</c:v>
                </c:pt>
                <c:pt idx="79">
                  <c:v>4.6956882052196412E-2</c:v>
                </c:pt>
                <c:pt idx="80">
                  <c:v>4.3186437851565916E-2</c:v>
                </c:pt>
                <c:pt idx="81">
                  <c:v>3.9492215457207526E-2</c:v>
                </c:pt>
                <c:pt idx="82">
                  <c:v>3.5888794277182764E-2</c:v>
                </c:pt>
                <c:pt idx="83">
                  <c:v>3.239039536864264E-2</c:v>
                </c:pt>
                <c:pt idx="84">
                  <c:v>2.9010825313812532E-2</c:v>
                </c:pt>
                <c:pt idx="85">
                  <c:v>2.5763421731720228E-2</c:v>
                </c:pt>
                <c:pt idx="86">
                  <c:v>2.2661000640706804E-2</c:v>
                </c:pt>
                <c:pt idx="87">
                  <c:v>1.9715805879456805E-2</c:v>
                </c:pt>
                <c:pt idx="88">
                  <c:v>1.6939460786161611E-2</c:v>
                </c:pt>
                <c:pt idx="89">
                  <c:v>1.4342922326513029E-2</c:v>
                </c:pt>
                <c:pt idx="90">
                  <c:v>1.1936437851565647E-2</c:v>
                </c:pt>
                <c:pt idx="91">
                  <c:v>9.7295046561239884E-3</c:v>
                </c:pt>
                <c:pt idx="92">
                  <c:v>7.7308324972584176E-3</c:v>
                </c:pt>
                <c:pt idx="93">
                  <c:v>5.9483092208737088E-3</c:v>
                </c:pt>
                <c:pt idx="94">
                  <c:v>4.3889696319842032E-3</c:v>
                </c:pt>
                <c:pt idx="95">
                  <c:v>3.0589677315528288E-3</c:v>
                </c:pt>
                <c:pt idx="96">
                  <c:v>1.9635524294605074E-3</c:v>
                </c:pt>
                <c:pt idx="97">
                  <c:v>1.1070468294569137E-3</c:v>
                </c:pt>
                <c:pt idx="98">
                  <c:v>4.9283116784510402E-4</c:v>
                </c:pt>
                <c:pt idx="99">
                  <c:v>1.2332947323300949E-4</c:v>
                </c:pt>
                <c:pt idx="100">
                  <c:v>5.5016441696346425E-31</c:v>
                </c:pt>
                <c:pt idx="101">
                  <c:v>1.2332947323304594E-4</c:v>
                </c:pt>
                <c:pt idx="102">
                  <c:v>4.9283116784516984E-4</c:v>
                </c:pt>
                <c:pt idx="103">
                  <c:v>1.1070468294570204E-3</c:v>
                </c:pt>
                <c:pt idx="104">
                  <c:v>1.963552429460638E-3</c:v>
                </c:pt>
                <c:pt idx="105">
                  <c:v>3.0589677315530075E-3</c:v>
                </c:pt>
                <c:pt idx="106">
                  <c:v>4.3889696319844114E-3</c:v>
                </c:pt>
                <c:pt idx="107">
                  <c:v>5.9483092208739465E-3</c:v>
                </c:pt>
                <c:pt idx="108">
                  <c:v>7.7308324972587055E-3</c:v>
                </c:pt>
                <c:pt idx="109">
                  <c:v>9.7295046561242764E-3</c:v>
                </c:pt>
                <c:pt idx="110">
                  <c:v>1.193643785156598E-2</c:v>
                </c:pt>
                <c:pt idx="111">
                  <c:v>1.4342922326513364E-2</c:v>
                </c:pt>
                <c:pt idx="112">
                  <c:v>1.6939460786162076E-2</c:v>
                </c:pt>
                <c:pt idx="113">
                  <c:v>1.9715805879457267E-2</c:v>
                </c:pt>
                <c:pt idx="114">
                  <c:v>2.2661000640707234E-2</c:v>
                </c:pt>
                <c:pt idx="115">
                  <c:v>2.5763421731720668E-2</c:v>
                </c:pt>
                <c:pt idx="116">
                  <c:v>2.9010825313813011E-2</c:v>
                </c:pt>
                <c:pt idx="117">
                  <c:v>3.2390395368643091E-2</c:v>
                </c:pt>
                <c:pt idx="118">
                  <c:v>3.5888794277183299E-2</c:v>
                </c:pt>
                <c:pt idx="119">
                  <c:v>3.9492215457208067E-2</c:v>
                </c:pt>
                <c:pt idx="120">
                  <c:v>4.3186437851566527E-2</c:v>
                </c:pt>
                <c:pt idx="121">
                  <c:v>4.6956882052196933E-2</c:v>
                </c:pt>
                <c:pt idx="122">
                  <c:v>5.0788667838392851E-2</c:v>
                </c:pt>
                <c:pt idx="123">
                  <c:v>5.4666672902231719E-2</c:v>
                </c:pt>
                <c:pt idx="124">
                  <c:v>5.8575592529418262E-2</c:v>
                </c:pt>
                <c:pt idx="125">
                  <c:v>6.2500000000000333E-2</c:v>
                </c:pt>
                <c:pt idx="126">
                  <c:v>6.6424407470582383E-2</c:v>
                </c:pt>
                <c:pt idx="127">
                  <c:v>7.0333327097769432E-2</c:v>
                </c:pt>
                <c:pt idx="128">
                  <c:v>7.4211332161608162E-2</c:v>
                </c:pt>
                <c:pt idx="129">
                  <c:v>7.8043117947803914E-2</c:v>
                </c:pt>
                <c:pt idx="130">
                  <c:v>8.1813562148434563E-2</c:v>
                </c:pt>
                <c:pt idx="131">
                  <c:v>8.5507784542792717E-2</c:v>
                </c:pt>
                <c:pt idx="132">
                  <c:v>8.9111205722817527E-2</c:v>
                </c:pt>
                <c:pt idx="133">
                  <c:v>9.2609604631357451E-2</c:v>
                </c:pt>
                <c:pt idx="134">
                  <c:v>9.5989174686187589E-2</c:v>
                </c:pt>
                <c:pt idx="135">
                  <c:v>9.9236578268280362E-2</c:v>
                </c:pt>
                <c:pt idx="136">
                  <c:v>0.10233899935929335</c:v>
                </c:pt>
                <c:pt idx="137">
                  <c:v>0.10528419412054336</c:v>
                </c:pt>
                <c:pt idx="138">
                  <c:v>0.10806053921383862</c:v>
                </c:pt>
                <c:pt idx="139">
                  <c:v>0.11065707767348705</c:v>
                </c:pt>
                <c:pt idx="140">
                  <c:v>0.11306356214843442</c:v>
                </c:pt>
                <c:pt idx="141">
                  <c:v>0.11527049534387618</c:v>
                </c:pt>
                <c:pt idx="142">
                  <c:v>0.11726916750274168</c:v>
                </c:pt>
                <c:pt idx="143">
                  <c:v>0.11905169077912639</c:v>
                </c:pt>
                <c:pt idx="144">
                  <c:v>0.12061103036801611</c:v>
                </c:pt>
                <c:pt idx="145">
                  <c:v>0.12194103226844724</c:v>
                </c:pt>
                <c:pt idx="146">
                  <c:v>0.12303644757054014</c:v>
                </c:pt>
                <c:pt idx="147">
                  <c:v>0.12389295317054316</c:v>
                </c:pt>
                <c:pt idx="148">
                  <c:v>0.12450716883215494</c:v>
                </c:pt>
                <c:pt idx="149">
                  <c:v>0.12487667052676719</c:v>
                </c:pt>
                <c:pt idx="150">
                  <c:v>0.12500000000000003</c:v>
                </c:pt>
                <c:pt idx="151">
                  <c:v>0.12487667052676719</c:v>
                </c:pt>
                <c:pt idx="152">
                  <c:v>0.12450716883215483</c:v>
                </c:pt>
                <c:pt idx="153">
                  <c:v>0.12389295317054302</c:v>
                </c:pt>
                <c:pt idx="154">
                  <c:v>0.12303644757053998</c:v>
                </c:pt>
                <c:pt idx="155">
                  <c:v>0.12194103226844702</c:v>
                </c:pt>
                <c:pt idx="156">
                  <c:v>0.12061103036801572</c:v>
                </c:pt>
                <c:pt idx="157">
                  <c:v>0.1190516907791261</c:v>
                </c:pt>
                <c:pt idx="158">
                  <c:v>0.11726916750274125</c:v>
                </c:pt>
                <c:pt idx="159">
                  <c:v>0.11527049534387571</c:v>
                </c:pt>
                <c:pt idx="160">
                  <c:v>0.11306356214843399</c:v>
                </c:pt>
                <c:pt idx="161">
                  <c:v>0.11065707767348658</c:v>
                </c:pt>
                <c:pt idx="162">
                  <c:v>0.10806053921383812</c:v>
                </c:pt>
                <c:pt idx="163">
                  <c:v>0.10528419412054274</c:v>
                </c:pt>
                <c:pt idx="164">
                  <c:v>0.1023389993592925</c:v>
                </c:pt>
                <c:pt idx="165">
                  <c:v>9.9236578268279821E-2</c:v>
                </c:pt>
                <c:pt idx="166">
                  <c:v>9.5989174686186993E-2</c:v>
                </c:pt>
                <c:pt idx="167">
                  <c:v>9.2609604631356687E-2</c:v>
                </c:pt>
                <c:pt idx="168">
                  <c:v>8.9111205722816667E-2</c:v>
                </c:pt>
                <c:pt idx="169">
                  <c:v>8.5507784542791954E-2</c:v>
                </c:pt>
                <c:pt idx="170">
                  <c:v>8.1813562148434202E-2</c:v>
                </c:pt>
                <c:pt idx="171">
                  <c:v>7.8043117947802984E-2</c:v>
                </c:pt>
                <c:pt idx="172">
                  <c:v>7.4211332161607343E-2</c:v>
                </c:pt>
                <c:pt idx="173">
                  <c:v>7.0333327097768822E-2</c:v>
                </c:pt>
                <c:pt idx="174">
                  <c:v>6.6424407470581662E-2</c:v>
                </c:pt>
                <c:pt idx="175">
                  <c:v>6.2499999999999667E-2</c:v>
                </c:pt>
                <c:pt idx="176">
                  <c:v>5.8575592529417415E-2</c:v>
                </c:pt>
                <c:pt idx="177">
                  <c:v>5.4666672902230852E-2</c:v>
                </c:pt>
                <c:pt idx="178">
                  <c:v>5.0788667838392108E-2</c:v>
                </c:pt>
                <c:pt idx="179">
                  <c:v>4.6956882052196162E-2</c:v>
                </c:pt>
                <c:pt idx="180">
                  <c:v>4.3186437851565597E-2</c:v>
                </c:pt>
                <c:pt idx="181">
                  <c:v>3.949221545720729E-2</c:v>
                </c:pt>
                <c:pt idx="182">
                  <c:v>3.5888794277182529E-2</c:v>
                </c:pt>
                <c:pt idx="183">
                  <c:v>3.2390395368642404E-2</c:v>
                </c:pt>
                <c:pt idx="184">
                  <c:v>2.9010825313812254E-2</c:v>
                </c:pt>
                <c:pt idx="185">
                  <c:v>2.5763421731719988E-2</c:v>
                </c:pt>
                <c:pt idx="186">
                  <c:v>2.2661000640706606E-2</c:v>
                </c:pt>
                <c:pt idx="187">
                  <c:v>1.9715805879456663E-2</c:v>
                </c:pt>
                <c:pt idx="188">
                  <c:v>1.6939460786161403E-2</c:v>
                </c:pt>
                <c:pt idx="189">
                  <c:v>1.4342922326512833E-2</c:v>
                </c:pt>
                <c:pt idx="190">
                  <c:v>1.1936437851565481E-2</c:v>
                </c:pt>
                <c:pt idx="191">
                  <c:v>9.729504656123834E-3</c:v>
                </c:pt>
                <c:pt idx="192">
                  <c:v>7.7308324972583248E-3</c:v>
                </c:pt>
                <c:pt idx="193">
                  <c:v>5.9483092208735691E-3</c:v>
                </c:pt>
                <c:pt idx="194">
                  <c:v>4.3889696319841078E-3</c:v>
                </c:pt>
                <c:pt idx="195">
                  <c:v>3.0589677315527512E-3</c:v>
                </c:pt>
                <c:pt idx="196">
                  <c:v>1.9635524294604402E-3</c:v>
                </c:pt>
                <c:pt idx="197">
                  <c:v>1.107046829456855E-3</c:v>
                </c:pt>
                <c:pt idx="198">
                  <c:v>4.9283116784506434E-4</c:v>
                </c:pt>
                <c:pt idx="199">
                  <c:v>1.2332947323299298E-4</c:v>
                </c:pt>
                <c:pt idx="200">
                  <c:v>2.2006576678538489E-30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CB36-409E-BD16-F37FE81A5DD5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Ec</c:v>
                </c:pt>
              </c:strCache>
            </c:strRef>
          </c:tx>
          <c:spPr>
            <a:ln>
              <a:solidFill>
                <a:srgbClr val="1C47D2"/>
              </a:solidFill>
            </a:ln>
          </c:spPr>
          <c:marker>
            <c:symbol val="none"/>
          </c:marker>
          <c:cat>
            <c:numRef>
              <c:f>Hoja1!$A$2:$A$202</c:f>
              <c:numCache>
                <c:formatCode>General</c:formatCode>
                <c:ptCount val="201"/>
                <c:pt idx="0">
                  <c:v>0</c:v>
                </c:pt>
                <c:pt idx="1">
                  <c:v>5.0000000000000034E-4</c:v>
                </c:pt>
                <c:pt idx="2">
                  <c:v>1.0000000000000037E-3</c:v>
                </c:pt>
                <c:pt idx="3">
                  <c:v>1.5000000000000037E-3</c:v>
                </c:pt>
                <c:pt idx="4">
                  <c:v>2.0000000000000052E-3</c:v>
                </c:pt>
                <c:pt idx="5">
                  <c:v>2.5000000000000074E-3</c:v>
                </c:pt>
                <c:pt idx="6">
                  <c:v>3.0000000000000074E-3</c:v>
                </c:pt>
                <c:pt idx="7">
                  <c:v>3.5000000000000087E-3</c:v>
                </c:pt>
                <c:pt idx="8">
                  <c:v>4.0000000000000114E-3</c:v>
                </c:pt>
                <c:pt idx="9">
                  <c:v>4.5000000000000014E-3</c:v>
                </c:pt>
                <c:pt idx="10">
                  <c:v>5.0000000000000114E-3</c:v>
                </c:pt>
                <c:pt idx="11">
                  <c:v>5.5000000000000014E-3</c:v>
                </c:pt>
                <c:pt idx="12">
                  <c:v>6.0000000000000114E-3</c:v>
                </c:pt>
                <c:pt idx="13">
                  <c:v>6.5000000000000188E-3</c:v>
                </c:pt>
                <c:pt idx="14">
                  <c:v>7.0000000000000114E-3</c:v>
                </c:pt>
                <c:pt idx="15">
                  <c:v>7.5000000000000205E-3</c:v>
                </c:pt>
                <c:pt idx="16">
                  <c:v>8.0000000000000227E-3</c:v>
                </c:pt>
                <c:pt idx="17">
                  <c:v>8.5000000000000266E-3</c:v>
                </c:pt>
                <c:pt idx="18">
                  <c:v>9.0000000000000045E-3</c:v>
                </c:pt>
                <c:pt idx="19">
                  <c:v>9.5000000000000067E-3</c:v>
                </c:pt>
                <c:pt idx="20">
                  <c:v>1.0000000000000005E-2</c:v>
                </c:pt>
                <c:pt idx="21">
                  <c:v>1.0500000000000021E-2</c:v>
                </c:pt>
                <c:pt idx="22">
                  <c:v>1.1000000000000051E-2</c:v>
                </c:pt>
                <c:pt idx="23">
                  <c:v>1.1500000000000055E-2</c:v>
                </c:pt>
                <c:pt idx="24">
                  <c:v>1.2000000000000007E-2</c:v>
                </c:pt>
                <c:pt idx="25">
                  <c:v>1.2500000000000023E-2</c:v>
                </c:pt>
                <c:pt idx="26">
                  <c:v>1.3000000000000041E-2</c:v>
                </c:pt>
                <c:pt idx="27">
                  <c:v>1.3500000000000052E-2</c:v>
                </c:pt>
                <c:pt idx="28">
                  <c:v>1.4000000000000009E-2</c:v>
                </c:pt>
                <c:pt idx="29">
                  <c:v>1.4500000000000009E-2</c:v>
                </c:pt>
                <c:pt idx="30">
                  <c:v>1.5000000000000025E-2</c:v>
                </c:pt>
                <c:pt idx="31">
                  <c:v>1.550000000000005E-2</c:v>
                </c:pt>
                <c:pt idx="32">
                  <c:v>1.6000000000000021E-2</c:v>
                </c:pt>
                <c:pt idx="33">
                  <c:v>1.6500000000000067E-2</c:v>
                </c:pt>
                <c:pt idx="34">
                  <c:v>1.7000000000000022E-2</c:v>
                </c:pt>
                <c:pt idx="35">
                  <c:v>1.7500000000000022E-2</c:v>
                </c:pt>
                <c:pt idx="36">
                  <c:v>1.8000000000000023E-2</c:v>
                </c:pt>
                <c:pt idx="37">
                  <c:v>1.8500000000000068E-2</c:v>
                </c:pt>
                <c:pt idx="38">
                  <c:v>1.9000000000000072E-2</c:v>
                </c:pt>
                <c:pt idx="39">
                  <c:v>1.9500000000000083E-2</c:v>
                </c:pt>
                <c:pt idx="40">
                  <c:v>2.0000000000000014E-2</c:v>
                </c:pt>
                <c:pt idx="41">
                  <c:v>2.0500000000000015E-2</c:v>
                </c:pt>
                <c:pt idx="42">
                  <c:v>2.1000000000000015E-2</c:v>
                </c:pt>
                <c:pt idx="43">
                  <c:v>2.1500000000000016E-2</c:v>
                </c:pt>
                <c:pt idx="44">
                  <c:v>2.2000000000000016E-2</c:v>
                </c:pt>
                <c:pt idx="45">
                  <c:v>2.2500000000000041E-2</c:v>
                </c:pt>
                <c:pt idx="46">
                  <c:v>2.3000000000000017E-2</c:v>
                </c:pt>
                <c:pt idx="47">
                  <c:v>2.3500000000000017E-2</c:v>
                </c:pt>
                <c:pt idx="48">
                  <c:v>2.4000000000000018E-2</c:v>
                </c:pt>
                <c:pt idx="49">
                  <c:v>2.4500000000000018E-2</c:v>
                </c:pt>
                <c:pt idx="50">
                  <c:v>2.5000000000000046E-2</c:v>
                </c:pt>
                <c:pt idx="51">
                  <c:v>2.5500000000000019E-2</c:v>
                </c:pt>
                <c:pt idx="52">
                  <c:v>2.6000000000000082E-2</c:v>
                </c:pt>
                <c:pt idx="53">
                  <c:v>2.6500000000000041E-2</c:v>
                </c:pt>
                <c:pt idx="54">
                  <c:v>2.7000000000000104E-2</c:v>
                </c:pt>
                <c:pt idx="55">
                  <c:v>2.7500000000000042E-2</c:v>
                </c:pt>
                <c:pt idx="56">
                  <c:v>2.8000000000000032E-2</c:v>
                </c:pt>
                <c:pt idx="57">
                  <c:v>2.8500000000000022E-2</c:v>
                </c:pt>
                <c:pt idx="58">
                  <c:v>2.9000000000000036E-2</c:v>
                </c:pt>
                <c:pt idx="59">
                  <c:v>2.9500000000000026E-2</c:v>
                </c:pt>
                <c:pt idx="60">
                  <c:v>3.0000000000000051E-2</c:v>
                </c:pt>
                <c:pt idx="61">
                  <c:v>3.0500000000000041E-2</c:v>
                </c:pt>
                <c:pt idx="62">
                  <c:v>3.1000000000000052E-2</c:v>
                </c:pt>
                <c:pt idx="63">
                  <c:v>3.1500000000000035E-2</c:v>
                </c:pt>
                <c:pt idx="64">
                  <c:v>3.2000000000000042E-2</c:v>
                </c:pt>
                <c:pt idx="65">
                  <c:v>3.2500000000000036E-2</c:v>
                </c:pt>
                <c:pt idx="66">
                  <c:v>3.3000000000000022E-2</c:v>
                </c:pt>
                <c:pt idx="67">
                  <c:v>3.350000000000003E-2</c:v>
                </c:pt>
                <c:pt idx="68">
                  <c:v>3.4000000000000044E-2</c:v>
                </c:pt>
                <c:pt idx="69">
                  <c:v>3.4500000000000031E-2</c:v>
                </c:pt>
                <c:pt idx="70">
                  <c:v>3.5000000000000045E-2</c:v>
                </c:pt>
                <c:pt idx="71">
                  <c:v>3.5500000000000032E-2</c:v>
                </c:pt>
                <c:pt idx="72">
                  <c:v>3.6000000000000046E-2</c:v>
                </c:pt>
                <c:pt idx="73">
                  <c:v>3.6500000000000032E-2</c:v>
                </c:pt>
                <c:pt idx="74">
                  <c:v>3.7000000000000151E-2</c:v>
                </c:pt>
                <c:pt idx="75">
                  <c:v>3.7500000000000054E-2</c:v>
                </c:pt>
                <c:pt idx="76">
                  <c:v>3.8000000000000041E-2</c:v>
                </c:pt>
                <c:pt idx="77">
                  <c:v>3.8500000000000034E-2</c:v>
                </c:pt>
                <c:pt idx="78">
                  <c:v>3.9000000000000042E-2</c:v>
                </c:pt>
                <c:pt idx="79">
                  <c:v>3.9500000000000035E-2</c:v>
                </c:pt>
                <c:pt idx="80">
                  <c:v>4.0000000000000029E-2</c:v>
                </c:pt>
                <c:pt idx="81">
                  <c:v>4.0500000000000029E-2</c:v>
                </c:pt>
                <c:pt idx="82">
                  <c:v>4.1000000000000029E-2</c:v>
                </c:pt>
                <c:pt idx="83">
                  <c:v>4.1500000000000016E-2</c:v>
                </c:pt>
                <c:pt idx="84">
                  <c:v>4.200000000000003E-2</c:v>
                </c:pt>
                <c:pt idx="85">
                  <c:v>4.2500000000000031E-2</c:v>
                </c:pt>
                <c:pt idx="86">
                  <c:v>4.3000000000000031E-2</c:v>
                </c:pt>
                <c:pt idx="87">
                  <c:v>4.3500000000000025E-2</c:v>
                </c:pt>
                <c:pt idx="88">
                  <c:v>4.4000000000000032E-2</c:v>
                </c:pt>
                <c:pt idx="89">
                  <c:v>4.4500000000000033E-2</c:v>
                </c:pt>
                <c:pt idx="90">
                  <c:v>4.5000000000000033E-2</c:v>
                </c:pt>
                <c:pt idx="91">
                  <c:v>4.5500000000000027E-2</c:v>
                </c:pt>
                <c:pt idx="92">
                  <c:v>4.6000000000000027E-2</c:v>
                </c:pt>
                <c:pt idx="93">
                  <c:v>4.6500000000000027E-2</c:v>
                </c:pt>
                <c:pt idx="94">
                  <c:v>4.7000000000000104E-2</c:v>
                </c:pt>
                <c:pt idx="95">
                  <c:v>4.7500000000000084E-2</c:v>
                </c:pt>
                <c:pt idx="96">
                  <c:v>4.8000000000000036E-2</c:v>
                </c:pt>
                <c:pt idx="97">
                  <c:v>4.8500000000000036E-2</c:v>
                </c:pt>
                <c:pt idx="98">
                  <c:v>4.9000000000000113E-2</c:v>
                </c:pt>
                <c:pt idx="99">
                  <c:v>4.9500000000000113E-2</c:v>
                </c:pt>
                <c:pt idx="100">
                  <c:v>5.0000000000000093E-2</c:v>
                </c:pt>
                <c:pt idx="101">
                  <c:v>5.0500000000000038E-2</c:v>
                </c:pt>
                <c:pt idx="102">
                  <c:v>5.1000000000000038E-2</c:v>
                </c:pt>
                <c:pt idx="103">
                  <c:v>5.1500000000000039E-2</c:v>
                </c:pt>
                <c:pt idx="104">
                  <c:v>5.2000000000000123E-2</c:v>
                </c:pt>
                <c:pt idx="105">
                  <c:v>5.2500000000000074E-2</c:v>
                </c:pt>
                <c:pt idx="106">
                  <c:v>5.3000000000000054E-2</c:v>
                </c:pt>
                <c:pt idx="107">
                  <c:v>5.3500000000000054E-2</c:v>
                </c:pt>
                <c:pt idx="108">
                  <c:v>5.4000000000000124E-2</c:v>
                </c:pt>
                <c:pt idx="109">
                  <c:v>5.4500000000000104E-2</c:v>
                </c:pt>
                <c:pt idx="110">
                  <c:v>5.5000000000000084E-2</c:v>
                </c:pt>
                <c:pt idx="111">
                  <c:v>5.5500000000000063E-2</c:v>
                </c:pt>
                <c:pt idx="112">
                  <c:v>5.6000000000000064E-2</c:v>
                </c:pt>
                <c:pt idx="113">
                  <c:v>5.6500000000000043E-2</c:v>
                </c:pt>
                <c:pt idx="114">
                  <c:v>5.7000000000000113E-2</c:v>
                </c:pt>
                <c:pt idx="115">
                  <c:v>5.7500000000000093E-2</c:v>
                </c:pt>
                <c:pt idx="116">
                  <c:v>5.8000000000000072E-2</c:v>
                </c:pt>
                <c:pt idx="117">
                  <c:v>5.8500000000000073E-2</c:v>
                </c:pt>
                <c:pt idx="118">
                  <c:v>5.9000000000000205E-2</c:v>
                </c:pt>
                <c:pt idx="119">
                  <c:v>5.9500000000000094E-2</c:v>
                </c:pt>
                <c:pt idx="120">
                  <c:v>6.0000000000000102E-2</c:v>
                </c:pt>
                <c:pt idx="121">
                  <c:v>6.0500000000000081E-2</c:v>
                </c:pt>
                <c:pt idx="122">
                  <c:v>6.1000000000000054E-2</c:v>
                </c:pt>
                <c:pt idx="123">
                  <c:v>6.1500000000000062E-2</c:v>
                </c:pt>
                <c:pt idx="124">
                  <c:v>6.2000000000000104E-2</c:v>
                </c:pt>
                <c:pt idx="125">
                  <c:v>6.2500000000000083E-2</c:v>
                </c:pt>
                <c:pt idx="126">
                  <c:v>6.300000000000007E-2</c:v>
                </c:pt>
                <c:pt idx="127">
                  <c:v>6.3500000000000043E-2</c:v>
                </c:pt>
                <c:pt idx="128">
                  <c:v>6.4000000000000112E-2</c:v>
                </c:pt>
                <c:pt idx="129">
                  <c:v>6.4500000000000113E-2</c:v>
                </c:pt>
                <c:pt idx="130">
                  <c:v>6.5000000000000072E-2</c:v>
                </c:pt>
                <c:pt idx="131">
                  <c:v>6.5500000000000044E-2</c:v>
                </c:pt>
                <c:pt idx="132">
                  <c:v>6.6000000000000072E-2</c:v>
                </c:pt>
                <c:pt idx="133">
                  <c:v>6.6500000000000059E-2</c:v>
                </c:pt>
                <c:pt idx="134">
                  <c:v>6.7000000000000073E-2</c:v>
                </c:pt>
                <c:pt idx="135">
                  <c:v>6.7500000000000074E-2</c:v>
                </c:pt>
                <c:pt idx="136">
                  <c:v>6.8000000000000074E-2</c:v>
                </c:pt>
                <c:pt idx="137">
                  <c:v>6.8500000000000061E-2</c:v>
                </c:pt>
                <c:pt idx="138">
                  <c:v>6.9000000000000103E-2</c:v>
                </c:pt>
                <c:pt idx="139">
                  <c:v>6.9500000000000103E-2</c:v>
                </c:pt>
                <c:pt idx="140">
                  <c:v>7.000000000000009E-2</c:v>
                </c:pt>
                <c:pt idx="141">
                  <c:v>7.0500000000000063E-2</c:v>
                </c:pt>
                <c:pt idx="142">
                  <c:v>7.1000000000000063E-2</c:v>
                </c:pt>
                <c:pt idx="143">
                  <c:v>7.150000000000005E-2</c:v>
                </c:pt>
                <c:pt idx="144">
                  <c:v>7.2000000000000092E-2</c:v>
                </c:pt>
                <c:pt idx="145">
                  <c:v>7.2500000000000064E-2</c:v>
                </c:pt>
                <c:pt idx="146">
                  <c:v>7.3000000000000093E-2</c:v>
                </c:pt>
                <c:pt idx="147">
                  <c:v>7.3500000000000051E-2</c:v>
                </c:pt>
                <c:pt idx="148">
                  <c:v>7.4000000000000121E-2</c:v>
                </c:pt>
                <c:pt idx="149">
                  <c:v>7.4500000000000094E-2</c:v>
                </c:pt>
                <c:pt idx="150">
                  <c:v>7.5000000000000094E-2</c:v>
                </c:pt>
                <c:pt idx="151">
                  <c:v>7.5500000000000053E-2</c:v>
                </c:pt>
                <c:pt idx="152">
                  <c:v>7.6000000000000054E-2</c:v>
                </c:pt>
                <c:pt idx="153">
                  <c:v>7.6500000000000054E-2</c:v>
                </c:pt>
                <c:pt idx="154">
                  <c:v>7.700000000000011E-2</c:v>
                </c:pt>
                <c:pt idx="155">
                  <c:v>7.7500000000000083E-2</c:v>
                </c:pt>
                <c:pt idx="156">
                  <c:v>7.8000000000000083E-2</c:v>
                </c:pt>
                <c:pt idx="157">
                  <c:v>7.850000000000007E-2</c:v>
                </c:pt>
                <c:pt idx="158">
                  <c:v>7.9000000000000278E-2</c:v>
                </c:pt>
                <c:pt idx="159">
                  <c:v>7.9500000000000084E-2</c:v>
                </c:pt>
                <c:pt idx="160">
                  <c:v>8.0000000000000057E-2</c:v>
                </c:pt>
                <c:pt idx="161">
                  <c:v>8.0500000000000224E-2</c:v>
                </c:pt>
                <c:pt idx="162">
                  <c:v>8.1000000000000058E-2</c:v>
                </c:pt>
                <c:pt idx="163">
                  <c:v>8.1500000000000225E-2</c:v>
                </c:pt>
                <c:pt idx="164">
                  <c:v>8.2000000000000073E-2</c:v>
                </c:pt>
                <c:pt idx="165">
                  <c:v>8.2500000000000073E-2</c:v>
                </c:pt>
                <c:pt idx="166">
                  <c:v>8.3000000000000226E-2</c:v>
                </c:pt>
                <c:pt idx="167">
                  <c:v>8.3500000000000268E-2</c:v>
                </c:pt>
                <c:pt idx="168">
                  <c:v>8.4000000000000061E-2</c:v>
                </c:pt>
                <c:pt idx="169">
                  <c:v>8.4500000000000228E-2</c:v>
                </c:pt>
                <c:pt idx="170">
                  <c:v>8.5000000000000062E-2</c:v>
                </c:pt>
                <c:pt idx="171">
                  <c:v>8.5500000000000242E-2</c:v>
                </c:pt>
                <c:pt idx="172">
                  <c:v>8.6000000000000063E-2</c:v>
                </c:pt>
                <c:pt idx="173">
                  <c:v>8.6500000000000063E-2</c:v>
                </c:pt>
                <c:pt idx="174">
                  <c:v>8.700000000000005E-2</c:v>
                </c:pt>
                <c:pt idx="175">
                  <c:v>8.7500000000000064E-2</c:v>
                </c:pt>
                <c:pt idx="176">
                  <c:v>8.8000000000000064E-2</c:v>
                </c:pt>
                <c:pt idx="177">
                  <c:v>8.8500000000000481E-2</c:v>
                </c:pt>
                <c:pt idx="178">
                  <c:v>8.9000000000000065E-2</c:v>
                </c:pt>
                <c:pt idx="179">
                  <c:v>8.9500000000000246E-2</c:v>
                </c:pt>
                <c:pt idx="180">
                  <c:v>9.0000000000000066E-2</c:v>
                </c:pt>
                <c:pt idx="181">
                  <c:v>9.0500000000000067E-2</c:v>
                </c:pt>
                <c:pt idx="182">
                  <c:v>9.1000000000000053E-2</c:v>
                </c:pt>
                <c:pt idx="183">
                  <c:v>9.1500000000000067E-2</c:v>
                </c:pt>
                <c:pt idx="184">
                  <c:v>9.2000000000000054E-2</c:v>
                </c:pt>
                <c:pt idx="185">
                  <c:v>9.2500000000000068E-2</c:v>
                </c:pt>
                <c:pt idx="186">
                  <c:v>9.3000000000000208E-2</c:v>
                </c:pt>
                <c:pt idx="187">
                  <c:v>9.3500000000000472E-2</c:v>
                </c:pt>
                <c:pt idx="188">
                  <c:v>9.4000000000000097E-2</c:v>
                </c:pt>
                <c:pt idx="189">
                  <c:v>9.4500000000000264E-2</c:v>
                </c:pt>
                <c:pt idx="190">
                  <c:v>9.5000000000000098E-2</c:v>
                </c:pt>
                <c:pt idx="191">
                  <c:v>9.5500000000000265E-2</c:v>
                </c:pt>
                <c:pt idx="192">
                  <c:v>9.6000000000000071E-2</c:v>
                </c:pt>
                <c:pt idx="193">
                  <c:v>9.6500000000000224E-2</c:v>
                </c:pt>
                <c:pt idx="194">
                  <c:v>9.7000000000000072E-2</c:v>
                </c:pt>
                <c:pt idx="195">
                  <c:v>9.7500000000000225E-2</c:v>
                </c:pt>
                <c:pt idx="196">
                  <c:v>9.8000000000000226E-2</c:v>
                </c:pt>
                <c:pt idx="197">
                  <c:v>9.8500000000000268E-2</c:v>
                </c:pt>
                <c:pt idx="198">
                  <c:v>9.9000000000000227E-2</c:v>
                </c:pt>
                <c:pt idx="199">
                  <c:v>9.9500000000000435E-2</c:v>
                </c:pt>
                <c:pt idx="200">
                  <c:v>0.10000000000000007</c:v>
                </c:pt>
              </c:numCache>
            </c:numRef>
          </c:cat>
          <c:val>
            <c:numRef>
              <c:f>Hoja1!$D$2:$D$202</c:f>
              <c:numCache>
                <c:formatCode>General</c:formatCode>
                <c:ptCount val="201"/>
                <c:pt idx="0">
                  <c:v>0.12500000000000003</c:v>
                </c:pt>
                <c:pt idx="1">
                  <c:v>0.12487667052676719</c:v>
                </c:pt>
                <c:pt idx="2">
                  <c:v>0.12450716883215489</c:v>
                </c:pt>
                <c:pt idx="3">
                  <c:v>0.12389295317054309</c:v>
                </c:pt>
                <c:pt idx="4">
                  <c:v>0.12303644757054008</c:v>
                </c:pt>
                <c:pt idx="5">
                  <c:v>0.12194103226844713</c:v>
                </c:pt>
                <c:pt idx="6">
                  <c:v>0.12061103036801576</c:v>
                </c:pt>
                <c:pt idx="7">
                  <c:v>0.11905169077912625</c:v>
                </c:pt>
                <c:pt idx="8">
                  <c:v>0.11726916750274148</c:v>
                </c:pt>
                <c:pt idx="9">
                  <c:v>0.11527049534387597</c:v>
                </c:pt>
                <c:pt idx="10">
                  <c:v>0.11306356214843423</c:v>
                </c:pt>
                <c:pt idx="11">
                  <c:v>0.11065707767348686</c:v>
                </c:pt>
                <c:pt idx="12">
                  <c:v>0.10806053921383826</c:v>
                </c:pt>
                <c:pt idx="13">
                  <c:v>0.10528419412054307</c:v>
                </c:pt>
                <c:pt idx="14">
                  <c:v>0.10233899935929289</c:v>
                </c:pt>
                <c:pt idx="15">
                  <c:v>9.9236578268280126E-2</c:v>
                </c:pt>
                <c:pt idx="16">
                  <c:v>9.5989174686187187E-2</c:v>
                </c:pt>
                <c:pt idx="17">
                  <c:v>9.2609604631357187E-2</c:v>
                </c:pt>
                <c:pt idx="18">
                  <c:v>8.9111205722817027E-2</c:v>
                </c:pt>
                <c:pt idx="19">
                  <c:v>8.5507784542792398E-2</c:v>
                </c:pt>
                <c:pt idx="20">
                  <c:v>8.1813562148434243E-2</c:v>
                </c:pt>
                <c:pt idx="21">
                  <c:v>7.8043117947803622E-2</c:v>
                </c:pt>
                <c:pt idx="22">
                  <c:v>7.421133216160776E-2</c:v>
                </c:pt>
                <c:pt idx="23">
                  <c:v>7.0333327097769002E-2</c:v>
                </c:pt>
                <c:pt idx="24">
                  <c:v>6.642440747058205E-2</c:v>
                </c:pt>
                <c:pt idx="25">
                  <c:v>6.25E-2</c:v>
                </c:pt>
                <c:pt idx="26">
                  <c:v>5.8575592529417866E-2</c:v>
                </c:pt>
                <c:pt idx="27">
                  <c:v>5.4666672902231282E-2</c:v>
                </c:pt>
                <c:pt idx="28">
                  <c:v>5.0788667838392462E-2</c:v>
                </c:pt>
                <c:pt idx="29">
                  <c:v>4.6956882052196523E-2</c:v>
                </c:pt>
                <c:pt idx="30">
                  <c:v>4.3186437851566006E-2</c:v>
                </c:pt>
                <c:pt idx="31">
                  <c:v>3.9492215457207686E-2</c:v>
                </c:pt>
                <c:pt idx="32">
                  <c:v>3.5888794277182876E-2</c:v>
                </c:pt>
                <c:pt idx="33">
                  <c:v>3.2390395368642751E-2</c:v>
                </c:pt>
                <c:pt idx="34">
                  <c:v>2.9010825313812657E-2</c:v>
                </c:pt>
                <c:pt idx="35">
                  <c:v>2.5763421731720373E-2</c:v>
                </c:pt>
                <c:pt idx="36">
                  <c:v>2.2661000640706842E-2</c:v>
                </c:pt>
                <c:pt idx="37">
                  <c:v>1.9715805879456923E-2</c:v>
                </c:pt>
                <c:pt idx="38">
                  <c:v>1.6939460786161722E-2</c:v>
                </c:pt>
                <c:pt idx="39">
                  <c:v>1.4342922326513121E-2</c:v>
                </c:pt>
                <c:pt idx="40">
                  <c:v>1.1936437851565727E-2</c:v>
                </c:pt>
                <c:pt idx="41">
                  <c:v>9.7295046561240543E-3</c:v>
                </c:pt>
                <c:pt idx="42">
                  <c:v>7.730832497258493E-3</c:v>
                </c:pt>
                <c:pt idx="43">
                  <c:v>5.9483092208737548E-3</c:v>
                </c:pt>
                <c:pt idx="44">
                  <c:v>4.388969631984257E-3</c:v>
                </c:pt>
                <c:pt idx="45">
                  <c:v>3.05896773155287E-3</c:v>
                </c:pt>
                <c:pt idx="46">
                  <c:v>1.9635524294605348E-3</c:v>
                </c:pt>
                <c:pt idx="47">
                  <c:v>1.107046829456938E-3</c:v>
                </c:pt>
                <c:pt idx="48">
                  <c:v>4.9283116784512061E-4</c:v>
                </c:pt>
                <c:pt idx="49">
                  <c:v>1.2332947323301938E-4</c:v>
                </c:pt>
                <c:pt idx="50">
                  <c:v>1.375411042408656E-31</c:v>
                </c:pt>
                <c:pt idx="51">
                  <c:v>1.2332947323303599E-4</c:v>
                </c:pt>
                <c:pt idx="52">
                  <c:v>4.928311678451539E-4</c:v>
                </c:pt>
                <c:pt idx="53">
                  <c:v>1.1070468294569909E-3</c:v>
                </c:pt>
                <c:pt idx="54">
                  <c:v>1.9635524294606063E-3</c:v>
                </c:pt>
                <c:pt idx="55">
                  <c:v>3.0589677315529685E-3</c:v>
                </c:pt>
                <c:pt idx="56">
                  <c:v>4.3889696319843732E-3</c:v>
                </c:pt>
                <c:pt idx="57">
                  <c:v>5.9483092208738901E-3</c:v>
                </c:pt>
                <c:pt idx="58">
                  <c:v>7.7308324972586474E-3</c:v>
                </c:pt>
                <c:pt idx="59">
                  <c:v>9.7295046561241948E-3</c:v>
                </c:pt>
                <c:pt idx="60">
                  <c:v>1.1936437851565901E-2</c:v>
                </c:pt>
                <c:pt idx="61">
                  <c:v>1.4342922326513281E-2</c:v>
                </c:pt>
                <c:pt idx="62">
                  <c:v>1.6939460786161903E-2</c:v>
                </c:pt>
                <c:pt idx="63">
                  <c:v>1.9715805879457145E-2</c:v>
                </c:pt>
                <c:pt idx="64">
                  <c:v>2.2661000640707051E-2</c:v>
                </c:pt>
                <c:pt idx="65">
                  <c:v>2.5763421731720564E-2</c:v>
                </c:pt>
                <c:pt idx="66">
                  <c:v>2.9010825313812879E-2</c:v>
                </c:pt>
                <c:pt idx="67">
                  <c:v>3.2390395368642945E-2</c:v>
                </c:pt>
                <c:pt idx="68">
                  <c:v>3.5888794277183091E-2</c:v>
                </c:pt>
                <c:pt idx="69">
                  <c:v>3.9492215457207852E-2</c:v>
                </c:pt>
                <c:pt idx="70">
                  <c:v>4.3186437851566263E-2</c:v>
                </c:pt>
                <c:pt idx="71">
                  <c:v>4.6956882052196794E-2</c:v>
                </c:pt>
                <c:pt idx="72">
                  <c:v>5.0788667838392663E-2</c:v>
                </c:pt>
                <c:pt idx="73">
                  <c:v>5.4666672902231553E-2</c:v>
                </c:pt>
                <c:pt idx="74">
                  <c:v>5.8575592529418095E-2</c:v>
                </c:pt>
                <c:pt idx="75">
                  <c:v>6.2500000000000222E-2</c:v>
                </c:pt>
                <c:pt idx="76">
                  <c:v>6.6424407470582286E-2</c:v>
                </c:pt>
                <c:pt idx="77">
                  <c:v>7.0333327097769321E-2</c:v>
                </c:pt>
                <c:pt idx="78">
                  <c:v>7.4211332161607996E-2</c:v>
                </c:pt>
                <c:pt idx="79">
                  <c:v>7.80431179478039E-2</c:v>
                </c:pt>
                <c:pt idx="80">
                  <c:v>8.1813562148434563E-2</c:v>
                </c:pt>
                <c:pt idx="81">
                  <c:v>8.5507784542792648E-2</c:v>
                </c:pt>
                <c:pt idx="82">
                  <c:v>8.9111205722817249E-2</c:v>
                </c:pt>
                <c:pt idx="83">
                  <c:v>9.2609604631357381E-2</c:v>
                </c:pt>
                <c:pt idx="84">
                  <c:v>9.5989174686187492E-2</c:v>
                </c:pt>
                <c:pt idx="85">
                  <c:v>9.923657826828032E-2</c:v>
                </c:pt>
                <c:pt idx="86">
                  <c:v>0.10233899935929301</c:v>
                </c:pt>
                <c:pt idx="87">
                  <c:v>0.10528419412054323</c:v>
                </c:pt>
                <c:pt idx="88">
                  <c:v>0.10806053921383862</c:v>
                </c:pt>
                <c:pt idx="89">
                  <c:v>0.11065707767348701</c:v>
                </c:pt>
                <c:pt idx="90">
                  <c:v>0.11306356214843442</c:v>
                </c:pt>
                <c:pt idx="91">
                  <c:v>0.11527049534387611</c:v>
                </c:pt>
                <c:pt idx="92">
                  <c:v>0.11726916750274161</c:v>
                </c:pt>
                <c:pt idx="93">
                  <c:v>0.11905169077912636</c:v>
                </c:pt>
                <c:pt idx="94">
                  <c:v>0.1206110303680161</c:v>
                </c:pt>
                <c:pt idx="95">
                  <c:v>0.12194103226844721</c:v>
                </c:pt>
                <c:pt idx="96">
                  <c:v>0.12303644757054011</c:v>
                </c:pt>
                <c:pt idx="97">
                  <c:v>0.12389295317054312</c:v>
                </c:pt>
                <c:pt idx="98">
                  <c:v>0.12450716883215492</c:v>
                </c:pt>
                <c:pt idx="99">
                  <c:v>0.12487667052676719</c:v>
                </c:pt>
                <c:pt idx="100">
                  <c:v>0.12500000000000003</c:v>
                </c:pt>
                <c:pt idx="101">
                  <c:v>0.12487667052676719</c:v>
                </c:pt>
                <c:pt idx="102">
                  <c:v>0.12450716883215486</c:v>
                </c:pt>
                <c:pt idx="103">
                  <c:v>0.12389295317054302</c:v>
                </c:pt>
                <c:pt idx="104">
                  <c:v>0.12303644757054003</c:v>
                </c:pt>
                <c:pt idx="105">
                  <c:v>0.12194103226844703</c:v>
                </c:pt>
                <c:pt idx="106">
                  <c:v>0.12061103036801572</c:v>
                </c:pt>
                <c:pt idx="107">
                  <c:v>0.11905169077912613</c:v>
                </c:pt>
                <c:pt idx="108">
                  <c:v>0.11726916750274136</c:v>
                </c:pt>
                <c:pt idx="109">
                  <c:v>0.1152704953438758</c:v>
                </c:pt>
                <c:pt idx="110">
                  <c:v>0.11306356214843406</c:v>
                </c:pt>
                <c:pt idx="111">
                  <c:v>0.11065707767348665</c:v>
                </c:pt>
                <c:pt idx="112">
                  <c:v>0.10806053921383812</c:v>
                </c:pt>
                <c:pt idx="113">
                  <c:v>0.10528419412054286</c:v>
                </c:pt>
                <c:pt idx="114">
                  <c:v>0.10233899935929285</c:v>
                </c:pt>
                <c:pt idx="115">
                  <c:v>9.923657826827989E-2</c:v>
                </c:pt>
                <c:pt idx="116">
                  <c:v>9.5989174686186993E-2</c:v>
                </c:pt>
                <c:pt idx="117">
                  <c:v>9.2609604631356937E-2</c:v>
                </c:pt>
                <c:pt idx="118">
                  <c:v>8.9111205722816722E-2</c:v>
                </c:pt>
                <c:pt idx="119">
                  <c:v>8.5507784542792065E-2</c:v>
                </c:pt>
                <c:pt idx="120">
                  <c:v>8.181356214843423E-2</c:v>
                </c:pt>
                <c:pt idx="121">
                  <c:v>7.8043117947803123E-2</c:v>
                </c:pt>
                <c:pt idx="122">
                  <c:v>7.4211332161607482E-2</c:v>
                </c:pt>
                <c:pt idx="123">
                  <c:v>7.0333327097768891E-2</c:v>
                </c:pt>
                <c:pt idx="124">
                  <c:v>6.6424407470581773E-2</c:v>
                </c:pt>
                <c:pt idx="125">
                  <c:v>6.249999999999991E-2</c:v>
                </c:pt>
                <c:pt idx="126">
                  <c:v>5.8575592529417617E-2</c:v>
                </c:pt>
                <c:pt idx="127">
                  <c:v>5.4666672902230998E-2</c:v>
                </c:pt>
                <c:pt idx="128">
                  <c:v>5.0788667838392171E-2</c:v>
                </c:pt>
                <c:pt idx="129">
                  <c:v>4.6956882052196412E-2</c:v>
                </c:pt>
                <c:pt idx="130">
                  <c:v>4.3186437851565791E-2</c:v>
                </c:pt>
                <c:pt idx="131">
                  <c:v>3.9492215457207491E-2</c:v>
                </c:pt>
                <c:pt idx="132">
                  <c:v>3.5888794277182633E-2</c:v>
                </c:pt>
                <c:pt idx="133">
                  <c:v>3.2390395368642494E-2</c:v>
                </c:pt>
                <c:pt idx="134">
                  <c:v>2.9010825313812438E-2</c:v>
                </c:pt>
                <c:pt idx="135">
                  <c:v>2.5763421731720183E-2</c:v>
                </c:pt>
                <c:pt idx="136">
                  <c:v>2.2661000640706756E-2</c:v>
                </c:pt>
                <c:pt idx="137">
                  <c:v>1.9715805879456701E-2</c:v>
                </c:pt>
                <c:pt idx="138">
                  <c:v>1.6939460786161549E-2</c:v>
                </c:pt>
                <c:pt idx="139">
                  <c:v>1.4342922326512965E-2</c:v>
                </c:pt>
                <c:pt idx="140">
                  <c:v>1.1936437851565607E-2</c:v>
                </c:pt>
                <c:pt idx="141">
                  <c:v>9.7295046561238895E-3</c:v>
                </c:pt>
                <c:pt idx="142">
                  <c:v>7.7308324972583777E-3</c:v>
                </c:pt>
                <c:pt idx="143">
                  <c:v>5.9483092208736663E-3</c:v>
                </c:pt>
                <c:pt idx="144">
                  <c:v>4.3889696319841919E-3</c:v>
                </c:pt>
                <c:pt idx="145">
                  <c:v>3.0589677315527859E-3</c:v>
                </c:pt>
                <c:pt idx="146">
                  <c:v>1.9635524294604654E-3</c:v>
                </c:pt>
                <c:pt idx="147">
                  <c:v>1.1070468294568951E-3</c:v>
                </c:pt>
                <c:pt idx="148">
                  <c:v>4.9283116784509101E-4</c:v>
                </c:pt>
                <c:pt idx="149">
                  <c:v>1.2332947323300653E-4</c:v>
                </c:pt>
                <c:pt idx="150">
                  <c:v>1.4187207784768312E-30</c:v>
                </c:pt>
                <c:pt idx="151">
                  <c:v>1.2332947323305245E-4</c:v>
                </c:pt>
                <c:pt idx="152">
                  <c:v>4.9283116784518339E-4</c:v>
                </c:pt>
                <c:pt idx="153">
                  <c:v>1.1070468294570293E-3</c:v>
                </c:pt>
                <c:pt idx="154">
                  <c:v>1.9635524294606774E-3</c:v>
                </c:pt>
                <c:pt idx="155">
                  <c:v>3.0589677315530431E-3</c:v>
                </c:pt>
                <c:pt idx="156">
                  <c:v>4.3889696319844504E-3</c:v>
                </c:pt>
                <c:pt idx="157">
                  <c:v>5.9483092208739673E-3</c:v>
                </c:pt>
                <c:pt idx="158">
                  <c:v>7.7308324972587741E-3</c:v>
                </c:pt>
                <c:pt idx="159">
                  <c:v>9.7295046561243562E-3</c:v>
                </c:pt>
                <c:pt idx="160">
                  <c:v>1.1936437851566041E-2</c:v>
                </c:pt>
                <c:pt idx="161">
                  <c:v>1.4342922326513435E-2</c:v>
                </c:pt>
                <c:pt idx="162">
                  <c:v>1.6939460786162177E-2</c:v>
                </c:pt>
                <c:pt idx="163">
                  <c:v>1.9715805879457371E-2</c:v>
                </c:pt>
                <c:pt idx="164">
                  <c:v>2.2661000640707252E-2</c:v>
                </c:pt>
                <c:pt idx="165">
                  <c:v>2.5763421731720779E-2</c:v>
                </c:pt>
                <c:pt idx="166">
                  <c:v>2.9010825313813052E-2</c:v>
                </c:pt>
                <c:pt idx="167">
                  <c:v>3.239039536864325E-2</c:v>
                </c:pt>
                <c:pt idx="168">
                  <c:v>3.5888794277183396E-2</c:v>
                </c:pt>
                <c:pt idx="169">
                  <c:v>3.9492215457208164E-2</c:v>
                </c:pt>
                <c:pt idx="170">
                  <c:v>4.3186437851566575E-2</c:v>
                </c:pt>
                <c:pt idx="171">
                  <c:v>4.6956882052197078E-2</c:v>
                </c:pt>
                <c:pt idx="172">
                  <c:v>5.0788667838392976E-2</c:v>
                </c:pt>
                <c:pt idx="173">
                  <c:v>5.4666672902231823E-2</c:v>
                </c:pt>
                <c:pt idx="174">
                  <c:v>5.8575592529418373E-2</c:v>
                </c:pt>
                <c:pt idx="175">
                  <c:v>6.2500000000000527E-2</c:v>
                </c:pt>
                <c:pt idx="176">
                  <c:v>6.6424407470582605E-2</c:v>
                </c:pt>
                <c:pt idx="177">
                  <c:v>7.033332709776953E-2</c:v>
                </c:pt>
                <c:pt idx="178">
                  <c:v>7.4211332161608301E-2</c:v>
                </c:pt>
                <c:pt idx="179">
                  <c:v>7.8043117947803914E-2</c:v>
                </c:pt>
                <c:pt idx="180">
                  <c:v>8.1813562148434743E-2</c:v>
                </c:pt>
                <c:pt idx="181">
                  <c:v>8.5507784542792842E-2</c:v>
                </c:pt>
                <c:pt idx="182">
                  <c:v>8.9111205722817527E-2</c:v>
                </c:pt>
                <c:pt idx="183">
                  <c:v>9.2609604631357631E-2</c:v>
                </c:pt>
                <c:pt idx="184">
                  <c:v>9.5989174686187687E-2</c:v>
                </c:pt>
                <c:pt idx="185">
                  <c:v>9.9236578268280543E-2</c:v>
                </c:pt>
                <c:pt idx="186">
                  <c:v>0.10233899935929335</c:v>
                </c:pt>
                <c:pt idx="187">
                  <c:v>0.10528419412054342</c:v>
                </c:pt>
                <c:pt idx="188">
                  <c:v>0.10806053921383869</c:v>
                </c:pt>
                <c:pt idx="189">
                  <c:v>0.11065707767348718</c:v>
                </c:pt>
                <c:pt idx="190">
                  <c:v>0.11306356214843456</c:v>
                </c:pt>
                <c:pt idx="191">
                  <c:v>0.11527049534387621</c:v>
                </c:pt>
                <c:pt idx="192">
                  <c:v>0.11726916750274168</c:v>
                </c:pt>
                <c:pt idx="193">
                  <c:v>0.1190516907791265</c:v>
                </c:pt>
                <c:pt idx="194">
                  <c:v>0.12061103036801618</c:v>
                </c:pt>
                <c:pt idx="195">
                  <c:v>0.12194103226844732</c:v>
                </c:pt>
                <c:pt idx="196">
                  <c:v>0.12303644757054014</c:v>
                </c:pt>
                <c:pt idx="197">
                  <c:v>0.12389295317054319</c:v>
                </c:pt>
                <c:pt idx="198">
                  <c:v>0.12450716883215497</c:v>
                </c:pt>
                <c:pt idx="199">
                  <c:v>0.12487667052676719</c:v>
                </c:pt>
                <c:pt idx="200">
                  <c:v>0.12500000000000003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CB36-409E-BD16-F37FE81A5D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515778080"/>
        <c:axId val="-1515776448"/>
      </c:lineChart>
      <c:catAx>
        <c:axId val="-1515778080"/>
        <c:scaling>
          <c:orientation val="minMax"/>
        </c:scaling>
        <c:delete val="1"/>
        <c:axPos val="b"/>
        <c:numFmt formatCode="General" sourceLinked="1"/>
        <c:majorTickMark val="none"/>
        <c:minorTickMark val="cross"/>
        <c:tickLblPos val="none"/>
        <c:crossAx val="-1515776448"/>
        <c:crosses val="autoZero"/>
        <c:auto val="1"/>
        <c:lblAlgn val="ctr"/>
        <c:lblOffset val="100"/>
        <c:noMultiLvlLbl val="1"/>
      </c:catAx>
      <c:valAx>
        <c:axId val="-1515776448"/>
        <c:scaling>
          <c:orientation val="minMax"/>
        </c:scaling>
        <c:delete val="1"/>
        <c:axPos val="l"/>
        <c:numFmt formatCode="General" sourceLinked="1"/>
        <c:majorTickMark val="none"/>
        <c:minorTickMark val="cross"/>
        <c:tickLblPos val="none"/>
        <c:crossAx val="-1515778080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111111111111142E-2"/>
          <c:y val="5.0925925925925923E-2"/>
          <c:w val="0.93888888888888944"/>
          <c:h val="0.89814814814814814"/>
        </c:manualLayout>
      </c:layout>
      <c:lineChart>
        <c:grouping val="standard"/>
        <c:varyColors val="1"/>
        <c:ser>
          <c:idx val="0"/>
          <c:order val="0"/>
          <c:marker>
            <c:symbol val="none"/>
          </c:marker>
          <c:val>
            <c:numRef>
              <c:f>'[Gráfico en Microsoft Office PowerPoint]Hoja1'!$C$2:$C$100</c:f>
              <c:numCache>
                <c:formatCode>General</c:formatCode>
                <c:ptCount val="99"/>
                <c:pt idx="0">
                  <c:v>10</c:v>
                </c:pt>
                <c:pt idx="1">
                  <c:v>9.5103273988224615</c:v>
                </c:pt>
                <c:pt idx="2">
                  <c:v>8.0893609267550985</c:v>
                </c:pt>
                <c:pt idx="3">
                  <c:v>5.8765300061070675</c:v>
                </c:pt>
                <c:pt idx="4">
                  <c:v>3.0889338757719802</c:v>
                </c:pt>
                <c:pt idx="5">
                  <c:v>6.1219136856215441E-16</c:v>
                </c:pt>
                <c:pt idx="6">
                  <c:v>-3.0873887908001012</c:v>
                </c:pt>
                <c:pt idx="7">
                  <c:v>-5.8706521535841558</c:v>
                </c:pt>
                <c:pt idx="8">
                  <c:v>-8.0772256718394679</c:v>
                </c:pt>
                <c:pt idx="9">
                  <c:v>-9.4913062684965581</c:v>
                </c:pt>
                <c:pt idx="10">
                  <c:v>-9.9750000000000068</c:v>
                </c:pt>
                <c:pt idx="11">
                  <c:v>-9.4817957033336082</c:v>
                </c:pt>
                <c:pt idx="12">
                  <c:v>-8.0610453319519806</c:v>
                </c:pt>
                <c:pt idx="13">
                  <c:v>-5.8530185960153771</c:v>
                </c:pt>
                <c:pt idx="14">
                  <c:v>-3.0750281110251123</c:v>
                </c:pt>
                <c:pt idx="15">
                  <c:v>-1.8273854922746456E-15</c:v>
                </c:pt>
                <c:pt idx="16">
                  <c:v>3.0703928561094789</c:v>
                </c:pt>
                <c:pt idx="17">
                  <c:v>5.8353850384465913</c:v>
                </c:pt>
                <c:pt idx="18">
                  <c:v>8.024639567205119</c:v>
                </c:pt>
                <c:pt idx="19">
                  <c:v>9.4247323123559106</c:v>
                </c:pt>
                <c:pt idx="20">
                  <c:v>9.9</c:v>
                </c:pt>
                <c:pt idx="21">
                  <c:v>9.4057111820299895</c:v>
                </c:pt>
                <c:pt idx="22">
                  <c:v>7.9922788874300972</c:v>
                </c:pt>
                <c:pt idx="23">
                  <c:v>5.8001179233090365</c:v>
                </c:pt>
                <c:pt idx="24">
                  <c:v>3.0456714965594598</c:v>
                </c:pt>
                <c:pt idx="25">
                  <c:v>-1.4470998862094571E-14</c:v>
                </c:pt>
                <c:pt idx="26">
                  <c:v>-3.0379460717001208</c:v>
                </c:pt>
                <c:pt idx="27">
                  <c:v>-5.7707286606944423</c:v>
                </c:pt>
                <c:pt idx="28">
                  <c:v>-7.9316026128520001</c:v>
                </c:pt>
                <c:pt idx="29">
                  <c:v>-9.3106055304004993</c:v>
                </c:pt>
                <c:pt idx="30">
                  <c:v>-9.7750000000000004</c:v>
                </c:pt>
                <c:pt idx="31">
                  <c:v>-9.2820738349116176</c:v>
                </c:pt>
                <c:pt idx="32">
                  <c:v>-7.8830615931894714</c:v>
                </c:pt>
                <c:pt idx="33">
                  <c:v>-5.7178279879880805</c:v>
                </c:pt>
                <c:pt idx="34">
                  <c:v>-3.0008640323750857</c:v>
                </c:pt>
                <c:pt idx="35">
                  <c:v>4.7501978343639097E-14</c:v>
                </c:pt>
                <c:pt idx="36">
                  <c:v>2.9900484375720335</c:v>
                </c:pt>
                <c:pt idx="37">
                  <c:v>5.6766830203276752</c:v>
                </c:pt>
                <c:pt idx="38">
                  <c:v>7.7981148087801397</c:v>
                </c:pt>
                <c:pt idx="39">
                  <c:v>9.1489259226302941</c:v>
                </c:pt>
                <c:pt idx="40">
                  <c:v>9.6</c:v>
                </c:pt>
                <c:pt idx="41">
                  <c:v>9.1108836619784697</c:v>
                </c:pt>
                <c:pt idx="42">
                  <c:v>7.7333934492300909</c:v>
                </c:pt>
                <c:pt idx="43">
                  <c:v>5.6061487900524893</c:v>
                </c:pt>
                <c:pt idx="44">
                  <c:v>2.9406057184719412</c:v>
                </c:pt>
                <c:pt idx="45">
                  <c:v>-6.2223087061519846E-14</c:v>
                </c:pt>
                <c:pt idx="46">
                  <c:v>-2.926699953725183</c:v>
                </c:pt>
                <c:pt idx="47">
                  <c:v>-5.5532481173462633</c:v>
                </c:pt>
                <c:pt idx="48">
                  <c:v>-7.6241761549895442</c:v>
                </c:pt>
                <c:pt idx="49">
                  <c:v>-8.9396934890453927</c:v>
                </c:pt>
                <c:pt idx="50">
                  <c:v>-9.3750000000000124</c:v>
                </c:pt>
                <c:pt idx="51">
                  <c:v>-8.8921406632305882</c:v>
                </c:pt>
                <c:pt idx="52">
                  <c:v>-7.5432744555519804</c:v>
                </c:pt>
                <c:pt idx="53">
                  <c:v>-5.4650803295022765</c:v>
                </c:pt>
                <c:pt idx="54">
                  <c:v>-2.8648965548500804</c:v>
                </c:pt>
                <c:pt idx="55">
                  <c:v>7.5872261354496874E-14</c:v>
                </c:pt>
                <c:pt idx="56">
                  <c:v>2.8479006201595713</c:v>
                </c:pt>
                <c:pt idx="57">
                  <c:v>5.4004239517502324</c:v>
                </c:pt>
                <c:pt idx="58">
                  <c:v>7.4097866514801964</c:v>
                </c:pt>
                <c:pt idx="59">
                  <c:v>8.6829082296457027</c:v>
                </c:pt>
                <c:pt idx="60">
                  <c:v>9.1</c:v>
                </c:pt>
                <c:pt idx="61">
                  <c:v>8.6258448386679678</c:v>
                </c:pt>
                <c:pt idx="62">
                  <c:v>7.3127046121550885</c:v>
                </c:pt>
                <c:pt idx="63">
                  <c:v>5.294622606337466</c:v>
                </c:pt>
                <c:pt idx="64">
                  <c:v>2.7737365415094488</c:v>
                </c:pt>
                <c:pt idx="65">
                  <c:v>-1.0408871640586975E-13</c:v>
                </c:pt>
                <c:pt idx="66">
                  <c:v>-2.7536504368752377</c:v>
                </c:pt>
                <c:pt idx="67">
                  <c:v>-5.2182105235395868</c:v>
                </c:pt>
                <c:pt idx="68">
                  <c:v>-7.1549462982520797</c:v>
                </c:pt>
                <c:pt idx="69">
                  <c:v>-8.3785701444312579</c:v>
                </c:pt>
                <c:pt idx="70">
                  <c:v>-8.7750000000000004</c:v>
                </c:pt>
                <c:pt idx="71">
                  <c:v>-8.3119961882905251</c:v>
                </c:pt>
                <c:pt idx="72">
                  <c:v>-7.0416839190394729</c:v>
                </c:pt>
                <c:pt idx="73">
                  <c:v>-5.0947756205579937</c:v>
                </c:pt>
                <c:pt idx="74">
                  <c:v>-2.6671256784500654</c:v>
                </c:pt>
                <c:pt idx="75">
                  <c:v>9.8962501469393544E-14</c:v>
                </c:pt>
                <c:pt idx="76">
                  <c:v>2.6439494038721576</c:v>
                </c:pt>
                <c:pt idx="77">
                  <c:v>5.0066078327143213</c:v>
                </c:pt>
                <c:pt idx="78">
                  <c:v>6.8596550953052464</c:v>
                </c:pt>
                <c:pt idx="79">
                  <c:v>8.0266792334020725</c:v>
                </c:pt>
                <c:pt idx="80">
                  <c:v>8.4000000000000021</c:v>
                </c:pt>
                <c:pt idx="81">
                  <c:v>7.9505947120983702</c:v>
                </c:pt>
                <c:pt idx="82">
                  <c:v>6.730212376205122</c:v>
                </c:pt>
                <c:pt idx="83">
                  <c:v>4.8655393721639113</c:v>
                </c:pt>
                <c:pt idx="84">
                  <c:v>2.5450639656719352</c:v>
                </c:pt>
                <c:pt idx="85">
                  <c:v>-1.224624385459761E-13</c:v>
                </c:pt>
                <c:pt idx="86">
                  <c:v>-2.518797521150328</c:v>
                </c:pt>
                <c:pt idx="87">
                  <c:v>-4.7656158792743897</c:v>
                </c:pt>
                <c:pt idx="88">
                  <c:v>-6.5239130426396486</c:v>
                </c:pt>
                <c:pt idx="89">
                  <c:v>-7.6272354965580957</c:v>
                </c:pt>
                <c:pt idx="90">
                  <c:v>-7.9749999999999979</c:v>
                </c:pt>
                <c:pt idx="91">
                  <c:v>-7.5416404100914507</c:v>
                </c:pt>
                <c:pt idx="92">
                  <c:v>-6.3782899836520128</c:v>
                </c:pt>
                <c:pt idx="93">
                  <c:v>-4.6069138611552019</c:v>
                </c:pt>
                <c:pt idx="94">
                  <c:v>-2.4075514031750913</c:v>
                </c:pt>
                <c:pt idx="95">
                  <c:v>1.4229941484584918E-13</c:v>
                </c:pt>
                <c:pt idx="96">
                  <c:v>2.3781947887097448</c:v>
                </c:pt>
                <c:pt idx="97">
                  <c:v>4.4952346632198736</c:v>
                </c:pt>
                <c:pt idx="98">
                  <c:v>6.1477201402553074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124C-42D2-9C38-2987A855FB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615736960"/>
        <c:axId val="-1615734784"/>
      </c:lineChart>
      <c:catAx>
        <c:axId val="-1615736960"/>
        <c:scaling>
          <c:orientation val="minMax"/>
        </c:scaling>
        <c:delete val="1"/>
        <c:axPos val="b"/>
        <c:majorTickMark val="none"/>
        <c:minorTickMark val="cross"/>
        <c:tickLblPos val="none"/>
        <c:crossAx val="-1615734784"/>
        <c:crosses val="autoZero"/>
        <c:auto val="1"/>
        <c:lblAlgn val="ctr"/>
        <c:lblOffset val="100"/>
        <c:noMultiLvlLbl val="1"/>
      </c:catAx>
      <c:valAx>
        <c:axId val="-1615734784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one"/>
        <c:crossAx val="-1615736960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8F8D7-557D-4F1D-B56D-DC46477EF97B}" type="datetimeFigureOut">
              <a:rPr lang="es-ES" smtClean="0"/>
              <a:t>24/07/2025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4BB57-768C-4E80-9E4D-133551E828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357478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8DF924-6E06-49EF-A8DE-50D50EBC2EFA}" type="datetimeFigureOut">
              <a:rPr lang="es-ES" smtClean="0"/>
              <a:t>24/07/2025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B2BD3-B4DF-432B-995C-E1CF55AA4F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709596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212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621430" y="533176"/>
            <a:ext cx="39251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/>
              <a:t>05. MOVIMIENTO ARMÓNICO SIMPLE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2938493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slide" Target="../slides/slid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 userDrawn="1"/>
        </p:nvSpPr>
        <p:spPr>
          <a:xfrm>
            <a:off x="4382638" y="549321"/>
            <a:ext cx="4761362" cy="28731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Paralelogramo 8"/>
          <p:cNvSpPr/>
          <p:nvPr userDrawn="1"/>
        </p:nvSpPr>
        <p:spPr>
          <a:xfrm>
            <a:off x="551421" y="283617"/>
            <a:ext cx="4296804" cy="272955"/>
          </a:xfrm>
          <a:prstGeom prst="parallelogram">
            <a:avLst>
              <a:gd name="adj" fmla="val 77344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Paralelogramo 10"/>
          <p:cNvSpPr/>
          <p:nvPr userDrawn="1"/>
        </p:nvSpPr>
        <p:spPr>
          <a:xfrm>
            <a:off x="324988" y="549321"/>
            <a:ext cx="4313688" cy="287315"/>
          </a:xfrm>
          <a:prstGeom prst="parallelogram">
            <a:avLst>
              <a:gd name="adj" fmla="val 8135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Triángulo rectángulo 6"/>
          <p:cNvSpPr/>
          <p:nvPr userDrawn="1"/>
        </p:nvSpPr>
        <p:spPr>
          <a:xfrm flipV="1">
            <a:off x="0" y="0"/>
            <a:ext cx="1064525" cy="1378425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Triángulo isósceles 7"/>
          <p:cNvSpPr/>
          <p:nvPr userDrawn="1"/>
        </p:nvSpPr>
        <p:spPr>
          <a:xfrm>
            <a:off x="842963" y="0"/>
            <a:ext cx="442911" cy="286603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/>
          <p:cNvSpPr txBox="1"/>
          <p:nvPr userDrawn="1"/>
        </p:nvSpPr>
        <p:spPr>
          <a:xfrm>
            <a:off x="0" y="0"/>
            <a:ext cx="866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FÍSICA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16" name="CuadroTexto 15"/>
          <p:cNvSpPr txBox="1"/>
          <p:nvPr userDrawn="1"/>
        </p:nvSpPr>
        <p:spPr>
          <a:xfrm>
            <a:off x="0" y="237985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2º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17" name="Rectángulo 16"/>
          <p:cNvSpPr/>
          <p:nvPr userDrawn="1"/>
        </p:nvSpPr>
        <p:spPr>
          <a:xfrm>
            <a:off x="0" y="6629400"/>
            <a:ext cx="9144000" cy="2285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17"/>
          <p:cNvSpPr txBox="1"/>
          <p:nvPr userDrawn="1"/>
        </p:nvSpPr>
        <p:spPr>
          <a:xfrm>
            <a:off x="-66675" y="6642556"/>
            <a:ext cx="2415654" cy="184666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es-ES" sz="1200" dirty="0" smtClean="0">
                <a:solidFill>
                  <a:schemeClr val="bg1"/>
                </a:solidFill>
              </a:rPr>
              <a:t>Rafael Artacho Cañadas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20" name="CuadroTexto 19"/>
          <p:cNvSpPr txBox="1"/>
          <p:nvPr userDrawn="1"/>
        </p:nvSpPr>
        <p:spPr>
          <a:xfrm>
            <a:off x="8120417" y="6642556"/>
            <a:ext cx="92804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97ADD3B9-7012-4487-87AB-CEB091580AB4}" type="slidenum">
              <a:rPr lang="es-ES" sz="1200" smtClean="0">
                <a:solidFill>
                  <a:schemeClr val="bg1"/>
                </a:solidFill>
              </a:rPr>
              <a:pPr algn="r"/>
              <a:t>‹Nº›</a:t>
            </a:fld>
            <a:r>
              <a:rPr lang="es-ES" sz="1200" dirty="0" smtClean="0">
                <a:solidFill>
                  <a:schemeClr val="bg1"/>
                </a:solidFill>
              </a:rPr>
              <a:t> de 26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19" name="CuadroTexto 18"/>
          <p:cNvSpPr txBox="1"/>
          <p:nvPr userDrawn="1"/>
        </p:nvSpPr>
        <p:spPr>
          <a:xfrm>
            <a:off x="855048" y="303118"/>
            <a:ext cx="424559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Bloque 3: </a:t>
            </a:r>
            <a:r>
              <a:rPr lang="es-ES" sz="1600" b="1" dirty="0" smtClean="0">
                <a:solidFill>
                  <a:schemeClr val="bg1"/>
                </a:solidFill>
              </a:rPr>
              <a:t>VIBRACIONES Y ONDAS</a:t>
            </a:r>
            <a:endParaRPr lang="es-ES" sz="1600" b="1" dirty="0">
              <a:solidFill>
                <a:schemeClr val="bg1"/>
              </a:solidFill>
            </a:endParaRPr>
          </a:p>
        </p:txBody>
      </p:sp>
      <p:grpSp>
        <p:nvGrpSpPr>
          <p:cNvPr id="21" name="Grupo 20"/>
          <p:cNvGrpSpPr/>
          <p:nvPr userDrawn="1"/>
        </p:nvGrpSpPr>
        <p:grpSpPr>
          <a:xfrm>
            <a:off x="8730106" y="90849"/>
            <a:ext cx="318358" cy="430887"/>
            <a:chOff x="7081997" y="86271"/>
            <a:chExt cx="318358" cy="430887"/>
          </a:xfrm>
        </p:grpSpPr>
        <p:grpSp>
          <p:nvGrpSpPr>
            <p:cNvPr id="22" name="Grupo 21"/>
            <p:cNvGrpSpPr/>
            <p:nvPr/>
          </p:nvGrpSpPr>
          <p:grpSpPr>
            <a:xfrm>
              <a:off x="7081997" y="86271"/>
              <a:ext cx="318358" cy="284811"/>
              <a:chOff x="7077234" y="158271"/>
              <a:chExt cx="318358" cy="284811"/>
            </a:xfrm>
          </p:grpSpPr>
          <p:sp>
            <p:nvSpPr>
              <p:cNvPr id="24" name="Rectángulo redondeado 23"/>
              <p:cNvSpPr/>
              <p:nvPr/>
            </p:nvSpPr>
            <p:spPr>
              <a:xfrm>
                <a:off x="7110413" y="262510"/>
                <a:ext cx="252000" cy="180000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5" name="Triángulo isósceles 24"/>
              <p:cNvSpPr/>
              <p:nvPr/>
            </p:nvSpPr>
            <p:spPr>
              <a:xfrm>
                <a:off x="7110413" y="202743"/>
                <a:ext cx="252000" cy="72000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6" name="Redondear rectángulo de esquina del mismo lado 25"/>
              <p:cNvSpPr/>
              <p:nvPr/>
            </p:nvSpPr>
            <p:spPr>
              <a:xfrm>
                <a:off x="7200413" y="335082"/>
                <a:ext cx="72000" cy="108000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27" name="Conector recto 26"/>
              <p:cNvCxnSpPr/>
              <p:nvPr/>
            </p:nvCxnSpPr>
            <p:spPr>
              <a:xfrm flipV="1">
                <a:off x="7077234" y="159809"/>
                <a:ext cx="159179" cy="94817"/>
              </a:xfrm>
              <a:prstGeom prst="line">
                <a:avLst/>
              </a:prstGeom>
              <a:ln w="28575" cap="rnd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cto 27"/>
              <p:cNvCxnSpPr/>
              <p:nvPr/>
            </p:nvCxnSpPr>
            <p:spPr>
              <a:xfrm flipH="1" flipV="1">
                <a:off x="7236414" y="159809"/>
                <a:ext cx="159178" cy="94817"/>
              </a:xfrm>
              <a:prstGeom prst="line">
                <a:avLst/>
              </a:prstGeom>
              <a:ln w="28575" cap="rnd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ángulo redondeado 28"/>
              <p:cNvSpPr/>
              <p:nvPr/>
            </p:nvSpPr>
            <p:spPr>
              <a:xfrm>
                <a:off x="7293143" y="158271"/>
                <a:ext cx="45719" cy="54000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23" name="CuadroTexto 22">
              <a:hlinkClick r:id="rId4" action="ppaction://hlinksldjump"/>
            </p:cNvPr>
            <p:cNvSpPr txBox="1"/>
            <p:nvPr/>
          </p:nvSpPr>
          <p:spPr>
            <a:xfrm>
              <a:off x="7109731" y="86271"/>
              <a:ext cx="262892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s-ES" sz="700" dirty="0" smtClean="0">
                <a:solidFill>
                  <a:srgbClr val="0070C0"/>
                </a:solidFill>
              </a:endParaRPr>
            </a:p>
            <a:p>
              <a:endParaRPr lang="es-ES" sz="700" dirty="0">
                <a:solidFill>
                  <a:srgbClr val="0070C0"/>
                </a:solidFill>
              </a:endParaRPr>
            </a:p>
            <a:p>
              <a:endParaRPr lang="es-ES" sz="700" dirty="0" smtClean="0">
                <a:solidFill>
                  <a:srgbClr val="0070C0"/>
                </a:solidFill>
              </a:endParaRPr>
            </a:p>
            <a:p>
              <a:r>
                <a:rPr lang="es-ES" sz="700" dirty="0" smtClean="0">
                  <a:solidFill>
                    <a:srgbClr val="0070C0"/>
                  </a:solidFill>
                </a:rPr>
                <a:t>INICIO</a:t>
              </a:r>
              <a:endParaRPr lang="es-ES" sz="7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1" y="553548"/>
            <a:ext cx="2736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24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chart" Target="../charts/chart2.xml"/><Relationship Id="rId7" Type="http://schemas.openxmlformats.org/officeDocument/2006/relationships/image" Target="../media/image4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chart" Target="../charts/chart3.xml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3" Type="http://schemas.openxmlformats.org/officeDocument/2006/relationships/image" Target="../media/image51.png"/><Relationship Id="rId7" Type="http://schemas.openxmlformats.org/officeDocument/2006/relationships/image" Target="../media/image470.png"/><Relationship Id="rId12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0.xml"/><Relationship Id="rId11" Type="http://schemas.openxmlformats.org/officeDocument/2006/relationships/image" Target="../media/image510.png"/><Relationship Id="rId10" Type="http://schemas.openxmlformats.org/officeDocument/2006/relationships/image" Target="../media/image500.png"/><Relationship Id="rId4" Type="http://schemas.openxmlformats.org/officeDocument/2006/relationships/chart" Target="../charts/chart4.xml"/><Relationship Id="rId9" Type="http://schemas.openxmlformats.org/officeDocument/2006/relationships/image" Target="../media/image4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4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0.xml"/><Relationship Id="rId11" Type="http://schemas.openxmlformats.org/officeDocument/2006/relationships/image" Target="../media/image59.png"/><Relationship Id="rId10" Type="http://schemas.openxmlformats.org/officeDocument/2006/relationships/image" Target="../media/image58.png"/><Relationship Id="rId4" Type="http://schemas.openxmlformats.org/officeDocument/2006/relationships/chart" Target="../charts/chart5.xml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3.png"/><Relationship Id="rId7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0.xml"/><Relationship Id="rId10" Type="http://schemas.openxmlformats.org/officeDocument/2006/relationships/image" Target="../media/image67.png"/><Relationship Id="rId4" Type="http://schemas.openxmlformats.org/officeDocument/2006/relationships/chart" Target="../charts/chart6.xml"/><Relationship Id="rId9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chart" Target="../charts/chart70.xml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21.xml"/><Relationship Id="rId3" Type="http://schemas.openxmlformats.org/officeDocument/2006/relationships/slide" Target="slide4.xml"/><Relationship Id="rId7" Type="http://schemas.openxmlformats.org/officeDocument/2006/relationships/slide" Target="slide12.xml"/><Relationship Id="rId12" Type="http://schemas.openxmlformats.org/officeDocument/2006/relationships/slide" Target="slide2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18.xml"/><Relationship Id="rId5" Type="http://schemas.openxmlformats.org/officeDocument/2006/relationships/slide" Target="slide8.xml"/><Relationship Id="rId10" Type="http://schemas.openxmlformats.org/officeDocument/2006/relationships/slide" Target="slide17.xml"/><Relationship Id="rId4" Type="http://schemas.openxmlformats.org/officeDocument/2006/relationships/slide" Target="slide5.xml"/><Relationship Id="rId9" Type="http://schemas.openxmlformats.org/officeDocument/2006/relationships/slide" Target="slide16.xml"/><Relationship Id="rId14" Type="http://schemas.openxmlformats.org/officeDocument/2006/relationships/slide" Target="slide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12" Type="http://schemas.openxmlformats.org/officeDocument/2006/relationships/image" Target="../media/image102.png"/><Relationship Id="rId17" Type="http://schemas.openxmlformats.org/officeDocument/2006/relationships/image" Target="../media/image9.png"/><Relationship Id="rId2" Type="http://schemas.openxmlformats.org/officeDocument/2006/relationships/image" Target="../media/image80.png"/><Relationship Id="rId16" Type="http://schemas.openxmlformats.org/officeDocument/2006/relationships/hyperlink" Target="https://phet.colorado.edu/sims/html/pendulum-lab/latest/pendulum-lab_e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1.png"/><Relationship Id="rId5" Type="http://schemas.openxmlformats.org/officeDocument/2006/relationships/image" Target="../media/image94.png"/><Relationship Id="rId15" Type="http://schemas.openxmlformats.org/officeDocument/2006/relationships/image" Target="../media/image105.png"/><Relationship Id="rId10" Type="http://schemas.openxmlformats.org/officeDocument/2006/relationships/image" Target="../media/image100.png"/><Relationship Id="rId4" Type="http://schemas.openxmlformats.org/officeDocument/2006/relationships/image" Target="../media/image93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12" Type="http://schemas.openxmlformats.org/officeDocument/2006/relationships/image" Target="../media/image11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9.png"/><Relationship Id="rId5" Type="http://schemas.openxmlformats.org/officeDocument/2006/relationships/image" Target="../media/image94.png"/><Relationship Id="rId10" Type="http://schemas.openxmlformats.org/officeDocument/2006/relationships/image" Target="../media/image108.png"/><Relationship Id="rId4" Type="http://schemas.openxmlformats.org/officeDocument/2006/relationships/image" Target="../media/image93.png"/><Relationship Id="rId9" Type="http://schemas.openxmlformats.org/officeDocument/2006/relationships/image" Target="../media/image10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1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6" Type="http://schemas.openxmlformats.org/officeDocument/2006/relationships/image" Target="../media/image113.png"/><Relationship Id="rId5" Type="http://schemas.openxmlformats.org/officeDocument/2006/relationships/image" Target="../media/image9.png"/><Relationship Id="rId4" Type="http://schemas.openxmlformats.org/officeDocument/2006/relationships/hyperlink" Target="https://upload.wikimedia.org/wikipedia/commons/transcoded/f/f2/Tacoma_Narrows_Bridge_destruction.ogv/Tacoma_Narrows_Bridge_destruction.ogv.480p.vp9.webm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https://phet.colorado.edu/sims/html/masses-and-springs-basics/latest/masses-and-springs-basics_es.html" TargetMode="Externa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/>
          <a:srcRect l="41225"/>
          <a:stretch/>
        </p:blipFill>
        <p:spPr>
          <a:xfrm>
            <a:off x="0" y="1421837"/>
            <a:ext cx="5256837" cy="3297647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3"/>
          <a:srcRect l="29814" r="3801"/>
          <a:stretch/>
        </p:blipFill>
        <p:spPr>
          <a:xfrm>
            <a:off x="5279923" y="1430593"/>
            <a:ext cx="3864077" cy="3274141"/>
          </a:xfrm>
          <a:prstGeom prst="rect">
            <a:avLst/>
          </a:prstGeom>
        </p:spPr>
      </p:pic>
      <p:sp>
        <p:nvSpPr>
          <p:cNvPr id="4" name="Triángulo rectángulo 3"/>
          <p:cNvSpPr/>
          <p:nvPr/>
        </p:nvSpPr>
        <p:spPr>
          <a:xfrm flipV="1">
            <a:off x="0" y="-1"/>
            <a:ext cx="2838734" cy="4694830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riángulo isósceles 5"/>
          <p:cNvSpPr/>
          <p:nvPr/>
        </p:nvSpPr>
        <p:spPr>
          <a:xfrm>
            <a:off x="1978925" y="0"/>
            <a:ext cx="1719617" cy="1419367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0" y="6509982"/>
            <a:ext cx="9144000" cy="360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0" y="441847"/>
            <a:ext cx="223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 smtClean="0">
                <a:solidFill>
                  <a:schemeClr val="bg1"/>
                </a:solidFill>
              </a:rPr>
              <a:t>FÍSICA</a:t>
            </a:r>
            <a:endParaRPr lang="es-ES" sz="4800" b="1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1202711"/>
            <a:ext cx="1987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</a:rPr>
              <a:t>2º CURSO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3712192" y="682388"/>
            <a:ext cx="543180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2000" b="1" dirty="0" smtClean="0"/>
              <a:t>BLOQUE </a:t>
            </a:r>
            <a:r>
              <a:rPr lang="es-ES" sz="2000" b="1" dirty="0"/>
              <a:t>3</a:t>
            </a:r>
            <a:r>
              <a:rPr lang="es-ES" sz="2000" b="1" dirty="0" smtClean="0"/>
              <a:t>: </a:t>
            </a:r>
            <a:r>
              <a:rPr lang="es-ES" sz="2000" b="1" dirty="0" smtClean="0">
                <a:solidFill>
                  <a:srgbClr val="0070C0"/>
                </a:solidFill>
              </a:rPr>
              <a:t>VIBRACIONES Y ONDAS</a:t>
            </a:r>
            <a:endParaRPr lang="es-ES" sz="2000" b="1" dirty="0">
              <a:solidFill>
                <a:srgbClr val="0070C0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23374" y="4855232"/>
            <a:ext cx="8707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Se revisan los conceptos relativos a los movimiento oscilatorios y, en particular, a los movimientos vibratorios armónicos simples.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6997700" y="6519446"/>
            <a:ext cx="2146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</a:rPr>
              <a:t>Rafael Artacho Cañadas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690598" y="978806"/>
            <a:ext cx="5453402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s-ES" sz="2400" b="1" dirty="0" smtClean="0">
                <a:solidFill>
                  <a:srgbClr val="00B0F0"/>
                </a:solidFill>
              </a:rPr>
              <a:t>05. MOVIMIENTO ARMÓNICO SIMPLE</a:t>
            </a:r>
            <a:endParaRPr lang="es-ES" sz="2400" b="1" dirty="0">
              <a:solidFill>
                <a:srgbClr val="00B0F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4" y="1769723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5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2. El movimiento armónico simple</a:t>
            </a:r>
          </a:p>
        </p:txBody>
      </p:sp>
      <p:sp>
        <p:nvSpPr>
          <p:cNvPr id="38" name="15 CuadroTexto"/>
          <p:cNvSpPr txBox="1"/>
          <p:nvPr/>
        </p:nvSpPr>
        <p:spPr>
          <a:xfrm>
            <a:off x="395585" y="994682"/>
            <a:ext cx="8065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  <a:cs typeface="Arial" pitchFamily="34" charset="0"/>
              </a:rPr>
              <a:t>2.2. Velocidad y aceleración en un movimiento armónico simple</a:t>
            </a:r>
            <a:endParaRPr lang="es-ES" b="1" dirty="0">
              <a:solidFill>
                <a:srgbClr val="002060"/>
              </a:solidFill>
              <a:cs typeface="Arial" pitchFamily="34" charset="0"/>
            </a:endParaRPr>
          </a:p>
        </p:txBody>
      </p:sp>
      <p:grpSp>
        <p:nvGrpSpPr>
          <p:cNvPr id="39" name="43 Grupo"/>
          <p:cNvGrpSpPr/>
          <p:nvPr/>
        </p:nvGrpSpPr>
        <p:grpSpPr>
          <a:xfrm>
            <a:off x="723332" y="1767380"/>
            <a:ext cx="2524836" cy="1837888"/>
            <a:chOff x="791570" y="2644249"/>
            <a:chExt cx="2524836" cy="1531572"/>
          </a:xfrm>
        </p:grpSpPr>
        <p:grpSp>
          <p:nvGrpSpPr>
            <p:cNvPr id="47" name="34 Grupo"/>
            <p:cNvGrpSpPr/>
            <p:nvPr/>
          </p:nvGrpSpPr>
          <p:grpSpPr>
            <a:xfrm rot="16200000">
              <a:off x="1231713" y="2813084"/>
              <a:ext cx="696758" cy="1379550"/>
              <a:chOff x="6056555" y="2076225"/>
              <a:chExt cx="1367530" cy="948467"/>
            </a:xfrm>
          </p:grpSpPr>
          <p:sp>
            <p:nvSpPr>
              <p:cNvPr id="86" name="56 Forma libre"/>
              <p:cNvSpPr/>
              <p:nvPr/>
            </p:nvSpPr>
            <p:spPr bwMode="auto">
              <a:xfrm>
                <a:off x="6058348" y="2831053"/>
                <a:ext cx="1269403" cy="193639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82880" stroke="0" extrusionOk="0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  <a:lnTo>
                      <a:pt x="457200" y="91440"/>
                    </a:lnTo>
                    <a:lnTo>
                      <a:pt x="457200" y="0"/>
                    </a:lnTo>
                    <a:close/>
                  </a:path>
                  <a:path w="914400" h="182880" fill="none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87" name="74 Forma libre"/>
              <p:cNvSpPr/>
              <p:nvPr/>
            </p:nvSpPr>
            <p:spPr bwMode="auto">
              <a:xfrm>
                <a:off x="6069106" y="2637415"/>
                <a:ext cx="1269403" cy="193639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82880" stroke="0" extrusionOk="0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  <a:lnTo>
                      <a:pt x="457200" y="91440"/>
                    </a:lnTo>
                    <a:lnTo>
                      <a:pt x="457200" y="0"/>
                    </a:lnTo>
                    <a:close/>
                  </a:path>
                  <a:path w="914400" h="182880" fill="none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88" name="75 Forma libre"/>
              <p:cNvSpPr/>
              <p:nvPr/>
            </p:nvSpPr>
            <p:spPr bwMode="auto">
              <a:xfrm>
                <a:off x="6056555" y="2441985"/>
                <a:ext cx="1269403" cy="193639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82880" stroke="0" extrusionOk="0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  <a:lnTo>
                      <a:pt x="457200" y="91440"/>
                    </a:lnTo>
                    <a:lnTo>
                      <a:pt x="457200" y="0"/>
                    </a:lnTo>
                    <a:close/>
                  </a:path>
                  <a:path w="914400" h="182880" fill="none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89" name="76 Forma libre"/>
              <p:cNvSpPr/>
              <p:nvPr/>
            </p:nvSpPr>
            <p:spPr bwMode="auto">
              <a:xfrm>
                <a:off x="6067313" y="2228625"/>
                <a:ext cx="1269401" cy="213361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82880" stroke="0" extrusionOk="0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  <a:lnTo>
                      <a:pt x="457200" y="91440"/>
                    </a:lnTo>
                    <a:lnTo>
                      <a:pt x="457200" y="0"/>
                    </a:lnTo>
                    <a:close/>
                  </a:path>
                  <a:path w="914400" h="182880" fill="none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90" name="77 Forma libre"/>
              <p:cNvSpPr/>
              <p:nvPr/>
            </p:nvSpPr>
            <p:spPr bwMode="auto">
              <a:xfrm>
                <a:off x="6699834" y="2076225"/>
                <a:ext cx="724251" cy="161995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0" fmla="*/ 136650 w 702735"/>
                  <a:gd name="connsiteY0" fmla="*/ 0 h 183593"/>
                  <a:gd name="connsiteX1" fmla="*/ 292160 w 702735"/>
                  <a:gd name="connsiteY1" fmla="*/ 5452 h 183593"/>
                  <a:gd name="connsiteX2" fmla="*/ 275432 w 702735"/>
                  <a:gd name="connsiteY2" fmla="*/ 178565 h 183593"/>
                  <a:gd name="connsiteX3" fmla="*/ 131570 w 702735"/>
                  <a:gd name="connsiteY3" fmla="*/ 182874 h 183593"/>
                  <a:gd name="connsiteX4" fmla="*/ 136650 w 702735"/>
                  <a:gd name="connsiteY4" fmla="*/ 91440 h 183593"/>
                  <a:gd name="connsiteX5" fmla="*/ 136650 w 702735"/>
                  <a:gd name="connsiteY5" fmla="*/ 0 h 183593"/>
                  <a:gd name="connsiteX0" fmla="*/ 136650 w 702735"/>
                  <a:gd name="connsiteY0" fmla="*/ 0 h 183593"/>
                  <a:gd name="connsiteX1" fmla="*/ 292160 w 702735"/>
                  <a:gd name="connsiteY1" fmla="*/ 5452 h 183593"/>
                  <a:gd name="connsiteX2" fmla="*/ 275432 w 702735"/>
                  <a:gd name="connsiteY2" fmla="*/ 178565 h 183593"/>
                  <a:gd name="connsiteX3" fmla="*/ 131570 w 702735"/>
                  <a:gd name="connsiteY3" fmla="*/ 182874 h 183593"/>
                  <a:gd name="connsiteX4" fmla="*/ 2179 w 702735"/>
                  <a:gd name="connsiteY4" fmla="*/ 182880 h 183593"/>
                  <a:gd name="connsiteX0" fmla="*/ 158166 w 724251"/>
                  <a:gd name="connsiteY0" fmla="*/ 0 h 183593"/>
                  <a:gd name="connsiteX1" fmla="*/ 313676 w 724251"/>
                  <a:gd name="connsiteY1" fmla="*/ 5452 h 183593"/>
                  <a:gd name="connsiteX2" fmla="*/ 296948 w 724251"/>
                  <a:gd name="connsiteY2" fmla="*/ 178565 h 183593"/>
                  <a:gd name="connsiteX3" fmla="*/ 153086 w 724251"/>
                  <a:gd name="connsiteY3" fmla="*/ 182874 h 183593"/>
                  <a:gd name="connsiteX4" fmla="*/ 158166 w 724251"/>
                  <a:gd name="connsiteY4" fmla="*/ 91440 h 183593"/>
                  <a:gd name="connsiteX5" fmla="*/ 158166 w 724251"/>
                  <a:gd name="connsiteY5" fmla="*/ 0 h 183593"/>
                  <a:gd name="connsiteX0" fmla="*/ 158166 w 724251"/>
                  <a:gd name="connsiteY0" fmla="*/ 0 h 183593"/>
                  <a:gd name="connsiteX1" fmla="*/ 313676 w 724251"/>
                  <a:gd name="connsiteY1" fmla="*/ 5452 h 183593"/>
                  <a:gd name="connsiteX2" fmla="*/ 296948 w 724251"/>
                  <a:gd name="connsiteY2" fmla="*/ 178565 h 183593"/>
                  <a:gd name="connsiteX3" fmla="*/ 153086 w 724251"/>
                  <a:gd name="connsiteY3" fmla="*/ 182874 h 183593"/>
                  <a:gd name="connsiteX4" fmla="*/ 23695 w 724251"/>
                  <a:gd name="connsiteY4" fmla="*/ 182880 h 183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4251" h="183593" stroke="0" extrusionOk="0">
                    <a:moveTo>
                      <a:pt x="158166" y="0"/>
                    </a:moveTo>
                    <a:cubicBezTo>
                      <a:pt x="211191" y="0"/>
                      <a:pt x="263813" y="1845"/>
                      <a:pt x="313676" y="5452"/>
                    </a:cubicBezTo>
                    <a:cubicBezTo>
                      <a:pt x="724251" y="35153"/>
                      <a:pt x="712955" y="152059"/>
                      <a:pt x="296948" y="178565"/>
                    </a:cubicBezTo>
                    <a:cubicBezTo>
                      <a:pt x="250451" y="181528"/>
                      <a:pt x="201882" y="182982"/>
                      <a:pt x="153086" y="182874"/>
                    </a:cubicBezTo>
                    <a:lnTo>
                      <a:pt x="158166" y="91440"/>
                    </a:lnTo>
                    <a:lnTo>
                      <a:pt x="158166" y="0"/>
                    </a:lnTo>
                    <a:close/>
                  </a:path>
                  <a:path w="724251" h="183593" fill="none">
                    <a:moveTo>
                      <a:pt x="158166" y="0"/>
                    </a:moveTo>
                    <a:cubicBezTo>
                      <a:pt x="211191" y="0"/>
                      <a:pt x="263813" y="1845"/>
                      <a:pt x="313676" y="5452"/>
                    </a:cubicBezTo>
                    <a:cubicBezTo>
                      <a:pt x="724251" y="35153"/>
                      <a:pt x="712955" y="152059"/>
                      <a:pt x="296948" y="178565"/>
                    </a:cubicBezTo>
                    <a:cubicBezTo>
                      <a:pt x="250451" y="181528"/>
                      <a:pt x="201882" y="182982"/>
                      <a:pt x="153086" y="182874"/>
                    </a:cubicBezTo>
                    <a:cubicBezTo>
                      <a:pt x="130852" y="183593"/>
                      <a:pt x="0" y="121919"/>
                      <a:pt x="23695" y="182880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p:grpSp>
        <p:sp>
          <p:nvSpPr>
            <p:cNvPr id="48" name="45 Rectángulo"/>
            <p:cNvSpPr/>
            <p:nvPr/>
          </p:nvSpPr>
          <p:spPr bwMode="auto">
            <a:xfrm>
              <a:off x="2278278" y="3065930"/>
              <a:ext cx="411134" cy="503267"/>
            </a:xfrm>
            <a:prstGeom prst="rect">
              <a:avLst/>
            </a:prstGeom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grpSp>
          <p:nvGrpSpPr>
            <p:cNvPr id="49" name="46 Grupo"/>
            <p:cNvGrpSpPr/>
            <p:nvPr/>
          </p:nvGrpSpPr>
          <p:grpSpPr>
            <a:xfrm>
              <a:off x="815844" y="2775474"/>
              <a:ext cx="1948872" cy="860614"/>
              <a:chOff x="1052512" y="2033196"/>
              <a:chExt cx="1948872" cy="860614"/>
            </a:xfrm>
          </p:grpSpPr>
          <p:sp>
            <p:nvSpPr>
              <p:cNvPr id="56" name="53 Rectángulo"/>
              <p:cNvSpPr/>
              <p:nvPr/>
            </p:nvSpPr>
            <p:spPr bwMode="auto">
              <a:xfrm>
                <a:off x="1054249" y="2033196"/>
                <a:ext cx="64545" cy="80682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57" name="54 Rectángulo"/>
              <p:cNvSpPr/>
              <p:nvPr/>
            </p:nvSpPr>
            <p:spPr bwMode="auto">
              <a:xfrm rot="5400000">
                <a:off x="1992573" y="1885000"/>
                <a:ext cx="68749" cy="194887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p:grpSp>
        <p:cxnSp>
          <p:nvCxnSpPr>
            <p:cNvPr id="50" name="47 Conector recto"/>
            <p:cNvCxnSpPr/>
            <p:nvPr/>
          </p:nvCxnSpPr>
          <p:spPr bwMode="auto">
            <a:xfrm rot="16200000" flipH="1">
              <a:off x="1992576" y="3617988"/>
              <a:ext cx="190505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48 Conector recto de flecha"/>
            <p:cNvCxnSpPr/>
            <p:nvPr/>
          </p:nvCxnSpPr>
          <p:spPr bwMode="auto">
            <a:xfrm>
              <a:off x="2086984" y="2926081"/>
              <a:ext cx="419548" cy="1588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2" name="49 Conector recto de flecha"/>
            <p:cNvCxnSpPr/>
            <p:nvPr/>
          </p:nvCxnSpPr>
          <p:spPr bwMode="auto">
            <a:xfrm>
              <a:off x="1744532" y="3347422"/>
              <a:ext cx="720762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none"/>
            </a:ln>
            <a:effectLst/>
          </p:spPr>
        </p:cxnSp>
        <p:sp>
          <p:nvSpPr>
            <p:cNvPr id="53" name="50 CuadroTexto"/>
            <p:cNvSpPr txBox="1"/>
            <p:nvPr/>
          </p:nvSpPr>
          <p:spPr>
            <a:xfrm>
              <a:off x="2006651" y="2644249"/>
              <a:ext cx="818435" cy="282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600" dirty="0"/>
                <a:t>x</a:t>
              </a:r>
              <a:r>
                <a:rPr lang="es-ES_tradnl" sz="1600" dirty="0" smtClean="0"/>
                <a:t> = A</a:t>
              </a:r>
              <a:endParaRPr lang="es-ES" sz="1600" dirty="0"/>
            </a:p>
          </p:txBody>
        </p:sp>
        <p:sp>
          <p:nvSpPr>
            <p:cNvPr id="54" name="51 CuadroTexto"/>
            <p:cNvSpPr txBox="1"/>
            <p:nvPr/>
          </p:nvSpPr>
          <p:spPr>
            <a:xfrm>
              <a:off x="1649266" y="3014876"/>
              <a:ext cx="957456" cy="282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600" dirty="0" smtClean="0"/>
                <a:t>F = -</a:t>
              </a:r>
              <a:r>
                <a:rPr lang="es-ES_tradnl" sz="1600" dirty="0" err="1" smtClean="0"/>
                <a:t>kx</a:t>
              </a:r>
              <a:endParaRPr lang="es-ES" sz="1600" dirty="0"/>
            </a:p>
          </p:txBody>
        </p:sp>
        <p:sp>
          <p:nvSpPr>
            <p:cNvPr id="55" name="52 CuadroTexto"/>
            <p:cNvSpPr txBox="1"/>
            <p:nvPr/>
          </p:nvSpPr>
          <p:spPr>
            <a:xfrm>
              <a:off x="791570" y="3765452"/>
              <a:ext cx="2524836" cy="4103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s-ES_tradnl" sz="1600" dirty="0" smtClean="0"/>
                <a:t>v=0</a:t>
              </a:r>
            </a:p>
            <a:p>
              <a:r>
                <a:rPr lang="es-ES_tradnl" sz="1600" dirty="0" err="1" smtClean="0"/>
                <a:t>a</a:t>
              </a:r>
              <a:r>
                <a:rPr lang="es-ES_tradnl" sz="1600" baseline="-25000" dirty="0" err="1" smtClean="0"/>
                <a:t>máx</a:t>
              </a:r>
              <a:r>
                <a:rPr lang="es-ES_tradnl" sz="1600" dirty="0" smtClean="0"/>
                <a:t> en sentido negativo</a:t>
              </a:r>
              <a:endParaRPr lang="es-ES" sz="1600" dirty="0"/>
            </a:p>
          </p:txBody>
        </p:sp>
      </p:grpSp>
      <p:grpSp>
        <p:nvGrpSpPr>
          <p:cNvPr id="91" name="78 Grupo"/>
          <p:cNvGrpSpPr/>
          <p:nvPr/>
        </p:nvGrpSpPr>
        <p:grpSpPr>
          <a:xfrm>
            <a:off x="3567901" y="1784593"/>
            <a:ext cx="1948872" cy="2025831"/>
            <a:chOff x="3636139" y="2658594"/>
            <a:chExt cx="1948872" cy="1688192"/>
          </a:xfrm>
        </p:grpSpPr>
        <p:sp>
          <p:nvSpPr>
            <p:cNvPr id="92" name="79 CuadroTexto"/>
            <p:cNvSpPr txBox="1"/>
            <p:nvPr/>
          </p:nvSpPr>
          <p:spPr>
            <a:xfrm>
              <a:off x="4681181" y="3654289"/>
              <a:ext cx="780331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600" dirty="0" smtClean="0"/>
                <a:t>x=0</a:t>
              </a:r>
            </a:p>
            <a:p>
              <a:r>
                <a:rPr lang="es-ES_tradnl" sz="1600" dirty="0" smtClean="0"/>
                <a:t>F=0</a:t>
              </a:r>
            </a:p>
            <a:p>
              <a:r>
                <a:rPr lang="es-ES_tradnl" sz="1600" dirty="0" smtClean="0"/>
                <a:t>a=0</a:t>
              </a:r>
              <a:endParaRPr lang="es-ES" sz="1600" dirty="0"/>
            </a:p>
          </p:txBody>
        </p:sp>
        <p:grpSp>
          <p:nvGrpSpPr>
            <p:cNvPr id="93" name="34 Grupo"/>
            <p:cNvGrpSpPr/>
            <p:nvPr/>
          </p:nvGrpSpPr>
          <p:grpSpPr>
            <a:xfrm rot="16200000">
              <a:off x="3863746" y="2995963"/>
              <a:ext cx="696758" cy="999446"/>
              <a:chOff x="6056555" y="2076225"/>
              <a:chExt cx="1367530" cy="948467"/>
            </a:xfrm>
          </p:grpSpPr>
          <p:sp>
            <p:nvSpPr>
              <p:cNvPr id="101" name="88 Forma libre"/>
              <p:cNvSpPr/>
              <p:nvPr/>
            </p:nvSpPr>
            <p:spPr bwMode="auto">
              <a:xfrm>
                <a:off x="6058348" y="2831053"/>
                <a:ext cx="1269403" cy="193639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82880" stroke="0" extrusionOk="0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  <a:lnTo>
                      <a:pt x="457200" y="91440"/>
                    </a:lnTo>
                    <a:lnTo>
                      <a:pt x="457200" y="0"/>
                    </a:lnTo>
                    <a:close/>
                  </a:path>
                  <a:path w="914400" h="182880" fill="none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02" name="89 Forma libre"/>
              <p:cNvSpPr/>
              <p:nvPr/>
            </p:nvSpPr>
            <p:spPr bwMode="auto">
              <a:xfrm>
                <a:off x="6069106" y="2637415"/>
                <a:ext cx="1269403" cy="193639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82880" stroke="0" extrusionOk="0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  <a:lnTo>
                      <a:pt x="457200" y="91440"/>
                    </a:lnTo>
                    <a:lnTo>
                      <a:pt x="457200" y="0"/>
                    </a:lnTo>
                    <a:close/>
                  </a:path>
                  <a:path w="914400" h="182880" fill="none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03" name="90 Forma libre"/>
              <p:cNvSpPr/>
              <p:nvPr/>
            </p:nvSpPr>
            <p:spPr bwMode="auto">
              <a:xfrm>
                <a:off x="6056555" y="2441985"/>
                <a:ext cx="1269403" cy="193639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82880" stroke="0" extrusionOk="0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  <a:lnTo>
                      <a:pt x="457200" y="91440"/>
                    </a:lnTo>
                    <a:lnTo>
                      <a:pt x="457200" y="0"/>
                    </a:lnTo>
                    <a:close/>
                  </a:path>
                  <a:path w="914400" h="182880" fill="none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04" name="91 Forma libre"/>
              <p:cNvSpPr/>
              <p:nvPr/>
            </p:nvSpPr>
            <p:spPr bwMode="auto">
              <a:xfrm>
                <a:off x="6067313" y="2228625"/>
                <a:ext cx="1269401" cy="213361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82880" stroke="0" extrusionOk="0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  <a:lnTo>
                      <a:pt x="457200" y="91440"/>
                    </a:lnTo>
                    <a:lnTo>
                      <a:pt x="457200" y="0"/>
                    </a:lnTo>
                    <a:close/>
                  </a:path>
                  <a:path w="914400" h="182880" fill="none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05" name="92 Forma libre"/>
              <p:cNvSpPr/>
              <p:nvPr/>
            </p:nvSpPr>
            <p:spPr bwMode="auto">
              <a:xfrm>
                <a:off x="6699834" y="2076225"/>
                <a:ext cx="724251" cy="161995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0" fmla="*/ 136650 w 702735"/>
                  <a:gd name="connsiteY0" fmla="*/ 0 h 183593"/>
                  <a:gd name="connsiteX1" fmla="*/ 292160 w 702735"/>
                  <a:gd name="connsiteY1" fmla="*/ 5452 h 183593"/>
                  <a:gd name="connsiteX2" fmla="*/ 275432 w 702735"/>
                  <a:gd name="connsiteY2" fmla="*/ 178565 h 183593"/>
                  <a:gd name="connsiteX3" fmla="*/ 131570 w 702735"/>
                  <a:gd name="connsiteY3" fmla="*/ 182874 h 183593"/>
                  <a:gd name="connsiteX4" fmla="*/ 136650 w 702735"/>
                  <a:gd name="connsiteY4" fmla="*/ 91440 h 183593"/>
                  <a:gd name="connsiteX5" fmla="*/ 136650 w 702735"/>
                  <a:gd name="connsiteY5" fmla="*/ 0 h 183593"/>
                  <a:gd name="connsiteX0" fmla="*/ 136650 w 702735"/>
                  <a:gd name="connsiteY0" fmla="*/ 0 h 183593"/>
                  <a:gd name="connsiteX1" fmla="*/ 292160 w 702735"/>
                  <a:gd name="connsiteY1" fmla="*/ 5452 h 183593"/>
                  <a:gd name="connsiteX2" fmla="*/ 275432 w 702735"/>
                  <a:gd name="connsiteY2" fmla="*/ 178565 h 183593"/>
                  <a:gd name="connsiteX3" fmla="*/ 131570 w 702735"/>
                  <a:gd name="connsiteY3" fmla="*/ 182874 h 183593"/>
                  <a:gd name="connsiteX4" fmla="*/ 2179 w 702735"/>
                  <a:gd name="connsiteY4" fmla="*/ 182880 h 183593"/>
                  <a:gd name="connsiteX0" fmla="*/ 158166 w 724251"/>
                  <a:gd name="connsiteY0" fmla="*/ 0 h 183593"/>
                  <a:gd name="connsiteX1" fmla="*/ 313676 w 724251"/>
                  <a:gd name="connsiteY1" fmla="*/ 5452 h 183593"/>
                  <a:gd name="connsiteX2" fmla="*/ 296948 w 724251"/>
                  <a:gd name="connsiteY2" fmla="*/ 178565 h 183593"/>
                  <a:gd name="connsiteX3" fmla="*/ 153086 w 724251"/>
                  <a:gd name="connsiteY3" fmla="*/ 182874 h 183593"/>
                  <a:gd name="connsiteX4" fmla="*/ 158166 w 724251"/>
                  <a:gd name="connsiteY4" fmla="*/ 91440 h 183593"/>
                  <a:gd name="connsiteX5" fmla="*/ 158166 w 724251"/>
                  <a:gd name="connsiteY5" fmla="*/ 0 h 183593"/>
                  <a:gd name="connsiteX0" fmla="*/ 158166 w 724251"/>
                  <a:gd name="connsiteY0" fmla="*/ 0 h 183593"/>
                  <a:gd name="connsiteX1" fmla="*/ 313676 w 724251"/>
                  <a:gd name="connsiteY1" fmla="*/ 5452 h 183593"/>
                  <a:gd name="connsiteX2" fmla="*/ 296948 w 724251"/>
                  <a:gd name="connsiteY2" fmla="*/ 178565 h 183593"/>
                  <a:gd name="connsiteX3" fmla="*/ 153086 w 724251"/>
                  <a:gd name="connsiteY3" fmla="*/ 182874 h 183593"/>
                  <a:gd name="connsiteX4" fmla="*/ 23695 w 724251"/>
                  <a:gd name="connsiteY4" fmla="*/ 182880 h 183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4251" h="183593" stroke="0" extrusionOk="0">
                    <a:moveTo>
                      <a:pt x="158166" y="0"/>
                    </a:moveTo>
                    <a:cubicBezTo>
                      <a:pt x="211191" y="0"/>
                      <a:pt x="263813" y="1845"/>
                      <a:pt x="313676" y="5452"/>
                    </a:cubicBezTo>
                    <a:cubicBezTo>
                      <a:pt x="724251" y="35153"/>
                      <a:pt x="712955" y="152059"/>
                      <a:pt x="296948" y="178565"/>
                    </a:cubicBezTo>
                    <a:cubicBezTo>
                      <a:pt x="250451" y="181528"/>
                      <a:pt x="201882" y="182982"/>
                      <a:pt x="153086" y="182874"/>
                    </a:cubicBezTo>
                    <a:lnTo>
                      <a:pt x="158166" y="91440"/>
                    </a:lnTo>
                    <a:lnTo>
                      <a:pt x="158166" y="0"/>
                    </a:lnTo>
                    <a:close/>
                  </a:path>
                  <a:path w="724251" h="183593" fill="none">
                    <a:moveTo>
                      <a:pt x="158166" y="0"/>
                    </a:moveTo>
                    <a:cubicBezTo>
                      <a:pt x="211191" y="0"/>
                      <a:pt x="263813" y="1845"/>
                      <a:pt x="313676" y="5452"/>
                    </a:cubicBezTo>
                    <a:cubicBezTo>
                      <a:pt x="724251" y="35153"/>
                      <a:pt x="712955" y="152059"/>
                      <a:pt x="296948" y="178565"/>
                    </a:cubicBezTo>
                    <a:cubicBezTo>
                      <a:pt x="250451" y="181528"/>
                      <a:pt x="201882" y="182982"/>
                      <a:pt x="153086" y="182874"/>
                    </a:cubicBezTo>
                    <a:cubicBezTo>
                      <a:pt x="130852" y="183593"/>
                      <a:pt x="0" y="121919"/>
                      <a:pt x="23695" y="182880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p:grpSp>
        <p:grpSp>
          <p:nvGrpSpPr>
            <p:cNvPr id="94" name="81 Grupo"/>
            <p:cNvGrpSpPr/>
            <p:nvPr/>
          </p:nvGrpSpPr>
          <p:grpSpPr>
            <a:xfrm>
              <a:off x="3636139" y="2755751"/>
              <a:ext cx="1948872" cy="860614"/>
              <a:chOff x="1052512" y="2033196"/>
              <a:chExt cx="1948872" cy="860614"/>
            </a:xfrm>
          </p:grpSpPr>
          <p:sp>
            <p:nvSpPr>
              <p:cNvPr id="99" name="86 Rectángulo"/>
              <p:cNvSpPr/>
              <p:nvPr/>
            </p:nvSpPr>
            <p:spPr bwMode="auto">
              <a:xfrm>
                <a:off x="1054249" y="2033196"/>
                <a:ext cx="64545" cy="80682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00" name="87 Rectángulo"/>
              <p:cNvSpPr/>
              <p:nvPr/>
            </p:nvSpPr>
            <p:spPr bwMode="auto">
              <a:xfrm rot="5400000">
                <a:off x="1992573" y="1885000"/>
                <a:ext cx="68749" cy="194887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p:grpSp>
        <p:sp>
          <p:nvSpPr>
            <p:cNvPr id="95" name="82 Rectángulo"/>
            <p:cNvSpPr/>
            <p:nvPr/>
          </p:nvSpPr>
          <p:spPr bwMode="auto">
            <a:xfrm>
              <a:off x="4734606" y="3037242"/>
              <a:ext cx="411134" cy="503267"/>
            </a:xfrm>
            <a:prstGeom prst="rect">
              <a:avLst/>
            </a:prstGeom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96" name="83 Conector recto"/>
            <p:cNvCxnSpPr/>
            <p:nvPr/>
          </p:nvCxnSpPr>
          <p:spPr bwMode="auto">
            <a:xfrm rot="16200000" flipH="1">
              <a:off x="4830800" y="3594678"/>
              <a:ext cx="190505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84 Conector recto de flecha"/>
            <p:cNvCxnSpPr/>
            <p:nvPr/>
          </p:nvCxnSpPr>
          <p:spPr bwMode="auto">
            <a:xfrm>
              <a:off x="4496696" y="2904564"/>
              <a:ext cx="720762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/>
            </a:ln>
            <a:effectLst/>
          </p:spPr>
        </p:cxnSp>
        <p:sp>
          <p:nvSpPr>
            <p:cNvPr id="98" name="85 CuadroTexto"/>
            <p:cNvSpPr txBox="1"/>
            <p:nvPr/>
          </p:nvSpPr>
          <p:spPr>
            <a:xfrm>
              <a:off x="4681182" y="2658594"/>
              <a:ext cx="627797" cy="2051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s-ES_tradnl" sz="1600" dirty="0" err="1" smtClean="0"/>
                <a:t>v</a:t>
              </a:r>
              <a:r>
                <a:rPr lang="es-ES_tradnl" sz="1600" baseline="-25000" dirty="0" err="1" smtClean="0"/>
                <a:t>máx</a:t>
              </a:r>
              <a:endParaRPr lang="es-ES" sz="1600" baseline="-25000" dirty="0"/>
            </a:p>
          </p:txBody>
        </p:sp>
      </p:grpSp>
      <p:grpSp>
        <p:nvGrpSpPr>
          <p:cNvPr id="106" name="93 Grupo"/>
          <p:cNvGrpSpPr/>
          <p:nvPr/>
        </p:nvGrpSpPr>
        <p:grpSpPr>
          <a:xfrm>
            <a:off x="6269867" y="1755206"/>
            <a:ext cx="2410110" cy="1841048"/>
            <a:chOff x="6338105" y="2634105"/>
            <a:chExt cx="2410110" cy="1534205"/>
          </a:xfrm>
        </p:grpSpPr>
        <p:grpSp>
          <p:nvGrpSpPr>
            <p:cNvPr id="107" name="34 Grupo"/>
            <p:cNvGrpSpPr/>
            <p:nvPr/>
          </p:nvGrpSpPr>
          <p:grpSpPr>
            <a:xfrm rot="16200000">
              <a:off x="6385523" y="3193186"/>
              <a:ext cx="696758" cy="603207"/>
              <a:chOff x="6056555" y="2076225"/>
              <a:chExt cx="1367530" cy="948467"/>
            </a:xfrm>
          </p:grpSpPr>
          <p:sp>
            <p:nvSpPr>
              <p:cNvPr id="118" name="105 Forma libre"/>
              <p:cNvSpPr/>
              <p:nvPr/>
            </p:nvSpPr>
            <p:spPr bwMode="auto">
              <a:xfrm>
                <a:off x="6058348" y="2831053"/>
                <a:ext cx="1269403" cy="193639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82880" stroke="0" extrusionOk="0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  <a:lnTo>
                      <a:pt x="457200" y="91440"/>
                    </a:lnTo>
                    <a:lnTo>
                      <a:pt x="457200" y="0"/>
                    </a:lnTo>
                    <a:close/>
                  </a:path>
                  <a:path w="914400" h="182880" fill="none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19" name="106 Forma libre"/>
              <p:cNvSpPr/>
              <p:nvPr/>
            </p:nvSpPr>
            <p:spPr bwMode="auto">
              <a:xfrm>
                <a:off x="6069106" y="2637415"/>
                <a:ext cx="1269403" cy="193639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82880" stroke="0" extrusionOk="0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  <a:lnTo>
                      <a:pt x="457200" y="91440"/>
                    </a:lnTo>
                    <a:lnTo>
                      <a:pt x="457200" y="0"/>
                    </a:lnTo>
                    <a:close/>
                  </a:path>
                  <a:path w="914400" h="182880" fill="none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20" name="107 Forma libre"/>
              <p:cNvSpPr/>
              <p:nvPr/>
            </p:nvSpPr>
            <p:spPr bwMode="auto">
              <a:xfrm>
                <a:off x="6056555" y="2441985"/>
                <a:ext cx="1269403" cy="193639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82880" stroke="0" extrusionOk="0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  <a:lnTo>
                      <a:pt x="457200" y="91440"/>
                    </a:lnTo>
                    <a:lnTo>
                      <a:pt x="457200" y="0"/>
                    </a:lnTo>
                    <a:close/>
                  </a:path>
                  <a:path w="914400" h="182880" fill="none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21" name="108 Forma libre"/>
              <p:cNvSpPr/>
              <p:nvPr/>
            </p:nvSpPr>
            <p:spPr bwMode="auto">
              <a:xfrm>
                <a:off x="6067313" y="2228625"/>
                <a:ext cx="1269401" cy="213361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82880" stroke="0" extrusionOk="0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  <a:lnTo>
                      <a:pt x="457200" y="91440"/>
                    </a:lnTo>
                    <a:lnTo>
                      <a:pt x="457200" y="0"/>
                    </a:lnTo>
                    <a:close/>
                  </a:path>
                  <a:path w="914400" h="182880" fill="none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22" name="109 Forma libre"/>
              <p:cNvSpPr/>
              <p:nvPr/>
            </p:nvSpPr>
            <p:spPr bwMode="auto">
              <a:xfrm>
                <a:off x="6699834" y="2076225"/>
                <a:ext cx="724251" cy="161995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0" fmla="*/ 136650 w 702735"/>
                  <a:gd name="connsiteY0" fmla="*/ 0 h 183593"/>
                  <a:gd name="connsiteX1" fmla="*/ 292160 w 702735"/>
                  <a:gd name="connsiteY1" fmla="*/ 5452 h 183593"/>
                  <a:gd name="connsiteX2" fmla="*/ 275432 w 702735"/>
                  <a:gd name="connsiteY2" fmla="*/ 178565 h 183593"/>
                  <a:gd name="connsiteX3" fmla="*/ 131570 w 702735"/>
                  <a:gd name="connsiteY3" fmla="*/ 182874 h 183593"/>
                  <a:gd name="connsiteX4" fmla="*/ 136650 w 702735"/>
                  <a:gd name="connsiteY4" fmla="*/ 91440 h 183593"/>
                  <a:gd name="connsiteX5" fmla="*/ 136650 w 702735"/>
                  <a:gd name="connsiteY5" fmla="*/ 0 h 183593"/>
                  <a:gd name="connsiteX0" fmla="*/ 136650 w 702735"/>
                  <a:gd name="connsiteY0" fmla="*/ 0 h 183593"/>
                  <a:gd name="connsiteX1" fmla="*/ 292160 w 702735"/>
                  <a:gd name="connsiteY1" fmla="*/ 5452 h 183593"/>
                  <a:gd name="connsiteX2" fmla="*/ 275432 w 702735"/>
                  <a:gd name="connsiteY2" fmla="*/ 178565 h 183593"/>
                  <a:gd name="connsiteX3" fmla="*/ 131570 w 702735"/>
                  <a:gd name="connsiteY3" fmla="*/ 182874 h 183593"/>
                  <a:gd name="connsiteX4" fmla="*/ 2179 w 702735"/>
                  <a:gd name="connsiteY4" fmla="*/ 182880 h 183593"/>
                  <a:gd name="connsiteX0" fmla="*/ 158166 w 724251"/>
                  <a:gd name="connsiteY0" fmla="*/ 0 h 183593"/>
                  <a:gd name="connsiteX1" fmla="*/ 313676 w 724251"/>
                  <a:gd name="connsiteY1" fmla="*/ 5452 h 183593"/>
                  <a:gd name="connsiteX2" fmla="*/ 296948 w 724251"/>
                  <a:gd name="connsiteY2" fmla="*/ 178565 h 183593"/>
                  <a:gd name="connsiteX3" fmla="*/ 153086 w 724251"/>
                  <a:gd name="connsiteY3" fmla="*/ 182874 h 183593"/>
                  <a:gd name="connsiteX4" fmla="*/ 158166 w 724251"/>
                  <a:gd name="connsiteY4" fmla="*/ 91440 h 183593"/>
                  <a:gd name="connsiteX5" fmla="*/ 158166 w 724251"/>
                  <a:gd name="connsiteY5" fmla="*/ 0 h 183593"/>
                  <a:gd name="connsiteX0" fmla="*/ 158166 w 724251"/>
                  <a:gd name="connsiteY0" fmla="*/ 0 h 183593"/>
                  <a:gd name="connsiteX1" fmla="*/ 313676 w 724251"/>
                  <a:gd name="connsiteY1" fmla="*/ 5452 h 183593"/>
                  <a:gd name="connsiteX2" fmla="*/ 296948 w 724251"/>
                  <a:gd name="connsiteY2" fmla="*/ 178565 h 183593"/>
                  <a:gd name="connsiteX3" fmla="*/ 153086 w 724251"/>
                  <a:gd name="connsiteY3" fmla="*/ 182874 h 183593"/>
                  <a:gd name="connsiteX4" fmla="*/ 23695 w 724251"/>
                  <a:gd name="connsiteY4" fmla="*/ 182880 h 183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4251" h="183593" stroke="0" extrusionOk="0">
                    <a:moveTo>
                      <a:pt x="158166" y="0"/>
                    </a:moveTo>
                    <a:cubicBezTo>
                      <a:pt x="211191" y="0"/>
                      <a:pt x="263813" y="1845"/>
                      <a:pt x="313676" y="5452"/>
                    </a:cubicBezTo>
                    <a:cubicBezTo>
                      <a:pt x="724251" y="35153"/>
                      <a:pt x="712955" y="152059"/>
                      <a:pt x="296948" y="178565"/>
                    </a:cubicBezTo>
                    <a:cubicBezTo>
                      <a:pt x="250451" y="181528"/>
                      <a:pt x="201882" y="182982"/>
                      <a:pt x="153086" y="182874"/>
                    </a:cubicBezTo>
                    <a:lnTo>
                      <a:pt x="158166" y="91440"/>
                    </a:lnTo>
                    <a:lnTo>
                      <a:pt x="158166" y="0"/>
                    </a:lnTo>
                    <a:close/>
                  </a:path>
                  <a:path w="724251" h="183593" fill="none">
                    <a:moveTo>
                      <a:pt x="158166" y="0"/>
                    </a:moveTo>
                    <a:cubicBezTo>
                      <a:pt x="211191" y="0"/>
                      <a:pt x="263813" y="1845"/>
                      <a:pt x="313676" y="5452"/>
                    </a:cubicBezTo>
                    <a:cubicBezTo>
                      <a:pt x="724251" y="35153"/>
                      <a:pt x="712955" y="152059"/>
                      <a:pt x="296948" y="178565"/>
                    </a:cubicBezTo>
                    <a:cubicBezTo>
                      <a:pt x="250451" y="181528"/>
                      <a:pt x="201882" y="182982"/>
                      <a:pt x="153086" y="182874"/>
                    </a:cubicBezTo>
                    <a:cubicBezTo>
                      <a:pt x="130852" y="183593"/>
                      <a:pt x="0" y="121919"/>
                      <a:pt x="23695" y="182880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p:grpSp>
        <p:grpSp>
          <p:nvGrpSpPr>
            <p:cNvPr id="108" name="95 Grupo"/>
            <p:cNvGrpSpPr/>
            <p:nvPr/>
          </p:nvGrpSpPr>
          <p:grpSpPr>
            <a:xfrm>
              <a:off x="6338105" y="2757545"/>
              <a:ext cx="1948872" cy="860614"/>
              <a:chOff x="1052512" y="2033196"/>
              <a:chExt cx="1948872" cy="860614"/>
            </a:xfrm>
          </p:grpSpPr>
          <p:sp>
            <p:nvSpPr>
              <p:cNvPr id="116" name="103 Rectángulo"/>
              <p:cNvSpPr/>
              <p:nvPr/>
            </p:nvSpPr>
            <p:spPr bwMode="auto">
              <a:xfrm>
                <a:off x="1054249" y="2033196"/>
                <a:ext cx="64545" cy="80682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17" name="104 Rectángulo"/>
              <p:cNvSpPr/>
              <p:nvPr/>
            </p:nvSpPr>
            <p:spPr bwMode="auto">
              <a:xfrm rot="5400000">
                <a:off x="1992573" y="1885000"/>
                <a:ext cx="68749" cy="194887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p:grpSp>
        <p:sp>
          <p:nvSpPr>
            <p:cNvPr id="109" name="96 Rectángulo"/>
            <p:cNvSpPr/>
            <p:nvPr/>
          </p:nvSpPr>
          <p:spPr bwMode="auto">
            <a:xfrm>
              <a:off x="7056468" y="3046208"/>
              <a:ext cx="411134" cy="503267"/>
            </a:xfrm>
            <a:prstGeom prst="rect">
              <a:avLst/>
            </a:prstGeom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110" name="97 Conector recto"/>
            <p:cNvCxnSpPr/>
            <p:nvPr/>
          </p:nvCxnSpPr>
          <p:spPr bwMode="auto">
            <a:xfrm rot="16200000" flipH="1">
              <a:off x="7545314" y="3594620"/>
              <a:ext cx="190505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98 Conector recto de flecha"/>
            <p:cNvCxnSpPr/>
            <p:nvPr/>
          </p:nvCxnSpPr>
          <p:spPr bwMode="auto">
            <a:xfrm>
              <a:off x="7209416" y="2927873"/>
              <a:ext cx="419548" cy="1588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/>
            </a:ln>
            <a:effectLst/>
          </p:spPr>
        </p:cxnSp>
        <p:cxnSp>
          <p:nvCxnSpPr>
            <p:cNvPr id="112" name="99 Conector recto de flecha"/>
            <p:cNvCxnSpPr/>
            <p:nvPr/>
          </p:nvCxnSpPr>
          <p:spPr bwMode="auto">
            <a:xfrm>
              <a:off x="7221967" y="3316941"/>
              <a:ext cx="720762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13" name="100 CuadroTexto"/>
            <p:cNvSpPr txBox="1"/>
            <p:nvPr/>
          </p:nvSpPr>
          <p:spPr>
            <a:xfrm>
              <a:off x="7178722" y="2634105"/>
              <a:ext cx="805218" cy="282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600" dirty="0" smtClean="0"/>
                <a:t>x = -A</a:t>
              </a:r>
              <a:endParaRPr lang="es-ES" sz="1600" dirty="0"/>
            </a:p>
          </p:txBody>
        </p:sp>
        <p:sp>
          <p:nvSpPr>
            <p:cNvPr id="114" name="101 CuadroTexto"/>
            <p:cNvSpPr txBox="1"/>
            <p:nvPr/>
          </p:nvSpPr>
          <p:spPr>
            <a:xfrm>
              <a:off x="7546356" y="3021379"/>
              <a:ext cx="792426" cy="282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600" dirty="0" smtClean="0"/>
                <a:t>F = </a:t>
              </a:r>
              <a:r>
                <a:rPr lang="es-ES_tradnl" sz="1600" dirty="0" err="1" smtClean="0"/>
                <a:t>kx</a:t>
              </a:r>
              <a:endParaRPr lang="es-ES" sz="1600" dirty="0"/>
            </a:p>
          </p:txBody>
        </p:sp>
        <p:sp>
          <p:nvSpPr>
            <p:cNvPr id="115" name="102 CuadroTexto"/>
            <p:cNvSpPr txBox="1"/>
            <p:nvPr/>
          </p:nvSpPr>
          <p:spPr>
            <a:xfrm>
              <a:off x="6373504" y="3757941"/>
              <a:ext cx="2374711" cy="4103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s-ES_tradnl" sz="1600" dirty="0" smtClean="0"/>
                <a:t>v=0</a:t>
              </a:r>
            </a:p>
            <a:p>
              <a:r>
                <a:rPr lang="es-ES_tradnl" sz="1600" dirty="0" err="1" smtClean="0"/>
                <a:t>a</a:t>
              </a:r>
              <a:r>
                <a:rPr lang="es-ES_tradnl" sz="1600" baseline="-25000" dirty="0" err="1" smtClean="0"/>
                <a:t>máx</a:t>
              </a:r>
              <a:r>
                <a:rPr lang="es-ES_tradnl" sz="1600" dirty="0" smtClean="0"/>
                <a:t> en sentido positivo</a:t>
              </a:r>
              <a:endParaRPr lang="es-ES" sz="1600" dirty="0"/>
            </a:p>
          </p:txBody>
        </p:sp>
      </p:grpSp>
      <p:sp>
        <p:nvSpPr>
          <p:cNvPr id="123" name="6 CuadroTexto"/>
          <p:cNvSpPr txBox="1"/>
          <p:nvPr/>
        </p:nvSpPr>
        <p:spPr>
          <a:xfrm>
            <a:off x="423080" y="1378424"/>
            <a:ext cx="201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  <a:sym typeface="Wingdings 3" panose="05040102010807070707" pitchFamily="18" charset="2"/>
              </a:rPr>
              <a:t> </a:t>
            </a:r>
            <a:r>
              <a:rPr lang="es-ES" b="1" dirty="0" smtClean="0">
                <a:solidFill>
                  <a:srgbClr val="00B0F0"/>
                </a:solidFill>
              </a:rPr>
              <a:t>Velocidad</a:t>
            </a:r>
            <a:endParaRPr lang="es-ES" b="1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8 CuadroTexto"/>
              <p:cNvSpPr txBox="1"/>
              <p:nvPr/>
            </p:nvSpPr>
            <p:spPr>
              <a:xfrm>
                <a:off x="602492" y="3861632"/>
                <a:ext cx="7171579" cy="559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𝐴𝑠𝑒𝑛</m:t>
                      </m:r>
                      <m:d>
                        <m:d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𝜔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𝛿</m:t>
                          </m:r>
                        </m:e>
                      </m:d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          ⟹                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𝑣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𝐴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𝜔</m:t>
                      </m:r>
                      <m:func>
                        <m:func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ES" sz="1600" b="0" i="0" smtClean="0">
                              <a:latin typeface="Cambria Math" panose="02040503050406030204" pitchFamily="18" charset="0"/>
                              <a:ea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𝜔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𝛿</m:t>
                              </m:r>
                            </m:e>
                          </m:d>
                        </m:e>
                      </m:func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           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á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𝐴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24" name="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492" y="3861632"/>
                <a:ext cx="7171579" cy="55983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110 CuadroTexto"/>
          <p:cNvSpPr txBox="1"/>
          <p:nvPr/>
        </p:nvSpPr>
        <p:spPr>
          <a:xfrm>
            <a:off x="510988" y="4531191"/>
            <a:ext cx="8135471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/>
              <a:t>La </a:t>
            </a:r>
            <a:r>
              <a:rPr lang="es-ES_tradnl" sz="1600" b="1" dirty="0" smtClean="0"/>
              <a:t>velocidad</a:t>
            </a:r>
            <a:r>
              <a:rPr lang="es-ES_tradnl" sz="1600" dirty="0" smtClean="0"/>
              <a:t> en un MAS varía de manera armónica.</a:t>
            </a:r>
            <a:endParaRPr lang="es-ES" sz="1600" dirty="0"/>
          </a:p>
        </p:txBody>
      </p:sp>
      <p:sp>
        <p:nvSpPr>
          <p:cNvPr id="126" name="111 CuadroTexto"/>
          <p:cNvSpPr txBox="1"/>
          <p:nvPr/>
        </p:nvSpPr>
        <p:spPr>
          <a:xfrm>
            <a:off x="464024" y="5004070"/>
            <a:ext cx="7970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Font typeface="Arial" panose="020B0604020202020204" pitchFamily="34" charset="0"/>
              <a:buChar char="•"/>
            </a:pPr>
            <a:r>
              <a:rPr lang="es-ES" sz="1600" dirty="0" smtClean="0">
                <a:sym typeface="Wingdings"/>
              </a:rPr>
              <a:t>En función de la posición: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112 Rectángulo"/>
              <p:cNvSpPr/>
              <p:nvPr/>
            </p:nvSpPr>
            <p:spPr>
              <a:xfrm>
                <a:off x="831941" y="5421691"/>
                <a:ext cx="6896696" cy="3904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 smtClean="0">
                          <a:latin typeface="Cambria Math" panose="02040503050406030204" pitchFamily="18" charset="0"/>
                          <a:ea typeface="Cambria Math"/>
                        </a:rPr>
                        <m:t>𝑣</m:t>
                      </m:r>
                      <m:r>
                        <a:rPr lang="es-ES" sz="160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s-ES" sz="1600" i="1" smtClean="0">
                          <a:latin typeface="Cambria Math" panose="02040503050406030204" pitchFamily="18" charset="0"/>
                          <a:ea typeface="Cambria Math"/>
                        </a:rPr>
                        <m:t>𝐴</m:t>
                      </m:r>
                      <m:r>
                        <a:rPr lang="es-ES" sz="1600" i="1" smtClean="0">
                          <a:latin typeface="Cambria Math" panose="02040503050406030204" pitchFamily="18" charset="0"/>
                          <a:ea typeface="Cambria Math"/>
                        </a:rPr>
                        <m:t>𝜔</m:t>
                      </m:r>
                      <m:func>
                        <m:funcPr>
                          <m:ctrlP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ES" sz="1600">
                              <a:latin typeface="Cambria Math" panose="02040503050406030204" pitchFamily="18" charset="0"/>
                              <a:ea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𝜔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𝛿</m:t>
                              </m:r>
                            </m:e>
                          </m:d>
                        </m:e>
                      </m:func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𝐴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𝜔</m:t>
                      </m:r>
                      <m:rad>
                        <m:radPr>
                          <m:degHide m:val="on"/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𝑠𝑒𝑛</m:t>
                              </m:r>
                            </m:e>
                            <m: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𝜔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𝛿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</m:rad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=±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𝜔</m:t>
                      </m:r>
                      <m:rad>
                        <m:radPr>
                          <m:degHide m:val="on"/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𝑠𝑒𝑛</m:t>
                              </m:r>
                            </m:e>
                            <m: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𝜔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𝛿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</m:rad>
                      <m:r>
                        <a:rPr lang="es-ES" sz="1600" i="1"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27" name="112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941" y="5421691"/>
                <a:ext cx="6896696" cy="390492"/>
              </a:xfrm>
              <a:prstGeom prst="rect">
                <a:avLst/>
              </a:prstGeom>
              <a:blipFill>
                <a:blip r:embed="rId3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113 Rectángulo"/>
              <p:cNvSpPr/>
              <p:nvPr/>
            </p:nvSpPr>
            <p:spPr>
              <a:xfrm>
                <a:off x="863932" y="6088962"/>
                <a:ext cx="1815753" cy="3994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 smtClean="0">
                          <a:latin typeface="Cambria Math" panose="02040503050406030204" pitchFamily="18" charset="0"/>
                          <a:ea typeface="Cambria Math"/>
                        </a:rPr>
                        <m:t>𝑣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=±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𝜔</m:t>
                      </m:r>
                      <m:rad>
                        <m:radPr>
                          <m:degHide m:val="on"/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s-ES" sz="1600" i="1"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28" name="113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932" y="6088962"/>
                <a:ext cx="1815753" cy="3994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9" name="114 CuadroTexto"/>
          <p:cNvSpPr txBox="1"/>
          <p:nvPr/>
        </p:nvSpPr>
        <p:spPr>
          <a:xfrm>
            <a:off x="2998780" y="6007784"/>
            <a:ext cx="4198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Wingdings" pitchFamily="2" charset="2"/>
              <a:buChar char="§"/>
            </a:pPr>
            <a:r>
              <a:rPr lang="es-ES_tradnl" sz="1600" dirty="0" smtClean="0">
                <a:sym typeface="Wingdings"/>
              </a:rPr>
              <a:t>La velocidad es cero cuando x=A</a:t>
            </a:r>
          </a:p>
          <a:p>
            <a:pPr marL="182563" indent="-182563">
              <a:buFont typeface="Wingdings" pitchFamily="2" charset="2"/>
              <a:buChar char="§"/>
            </a:pPr>
            <a:r>
              <a:rPr lang="es-ES_tradnl" sz="1600" dirty="0" smtClean="0">
                <a:sym typeface="Wingdings"/>
              </a:rPr>
              <a:t>La velocidad es máxima cuando x=0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301173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2. El movimiento armónico simple</a:t>
            </a:r>
          </a:p>
        </p:txBody>
      </p:sp>
      <p:sp>
        <p:nvSpPr>
          <p:cNvPr id="60" name="6 CuadroTexto"/>
          <p:cNvSpPr txBox="1"/>
          <p:nvPr/>
        </p:nvSpPr>
        <p:spPr>
          <a:xfrm>
            <a:off x="423079" y="1009714"/>
            <a:ext cx="247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  <a:sym typeface="Wingdings 3" panose="05040102010807070707" pitchFamily="18" charset="2"/>
              </a:rPr>
              <a:t> </a:t>
            </a:r>
            <a:r>
              <a:rPr lang="es-ES" b="1" dirty="0" smtClean="0">
                <a:solidFill>
                  <a:srgbClr val="00B0F0"/>
                </a:solidFill>
              </a:rPr>
              <a:t>Aceleración</a:t>
            </a:r>
            <a:endParaRPr lang="es-ES" b="1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13 Rectángulo"/>
              <p:cNvSpPr/>
              <p:nvPr/>
            </p:nvSpPr>
            <p:spPr>
              <a:xfrm>
                <a:off x="1623511" y="1577460"/>
                <a:ext cx="5348708" cy="559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es-ES" sz="160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num>
                        <m:den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es-ES" sz="1600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s-ES" sz="1600" i="1">
                          <a:latin typeface="Cambria Math"/>
                          <a:ea typeface="Cambria Math"/>
                        </a:rPr>
                        <m:t>𝐴</m:t>
                      </m:r>
                      <m:sSup>
                        <m:sSupPr>
                          <m:ctrlPr>
                            <a:rPr lang="es-ES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s-ES" sz="160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p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s-ES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ES" sz="1600" b="0" i="0" smtClean="0">
                              <a:latin typeface="Cambria Math"/>
                              <a:ea typeface="Cambria Math"/>
                            </a:rPr>
                            <m:t>sen</m:t>
                          </m:r>
                        </m:fName>
                        <m:e>
                          <m:d>
                            <m:d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s-ES" sz="160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s-ES" sz="1600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es-ES" sz="1600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s-ES" sz="1600" i="1">
                                  <a:latin typeface="Cambria Math"/>
                                  <a:ea typeface="Cambria Math"/>
                                </a:rPr>
                                <m:t>𝛿</m:t>
                              </m:r>
                            </m:e>
                          </m:d>
                        </m:e>
                      </m:func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=−</m:t>
                      </m:r>
                      <m:sSup>
                        <m:sSupPr>
                          <m:ctrlP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p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               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á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sub>
                      </m:sSub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p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𝐴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61" name="13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511" y="1577460"/>
                <a:ext cx="5348708" cy="55983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71 CuadroTexto"/>
          <p:cNvSpPr txBox="1"/>
          <p:nvPr/>
        </p:nvSpPr>
        <p:spPr>
          <a:xfrm>
            <a:off x="614148" y="2497454"/>
            <a:ext cx="798394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S_tradnl" sz="1600" dirty="0" smtClean="0"/>
              <a:t>La </a:t>
            </a:r>
            <a:r>
              <a:rPr lang="es-ES_tradnl" sz="1600" b="1" dirty="0" smtClean="0"/>
              <a:t>aceleración</a:t>
            </a:r>
            <a:r>
              <a:rPr lang="es-ES_tradnl" sz="1600" dirty="0" smtClean="0"/>
              <a:t> en un MAS es una función armónica que depende sinusoidalmente del tiempo.</a:t>
            </a:r>
            <a:endParaRPr lang="es-ES" sz="1600" dirty="0"/>
          </a:p>
        </p:txBody>
      </p:sp>
      <p:sp>
        <p:nvSpPr>
          <p:cNvPr id="63" name="72 CuadroTexto"/>
          <p:cNvSpPr txBox="1"/>
          <p:nvPr/>
        </p:nvSpPr>
        <p:spPr>
          <a:xfrm>
            <a:off x="813932" y="3570434"/>
            <a:ext cx="75930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Font typeface="Arial" panose="020B0604020202020204" pitchFamily="34" charset="0"/>
              <a:buChar char="•"/>
            </a:pPr>
            <a:r>
              <a:rPr lang="es-ES_tradnl" sz="1600" dirty="0" smtClean="0">
                <a:sym typeface="Wingdings"/>
              </a:rPr>
              <a:t>La aceleración es nula en la posición de equilibrio.</a:t>
            </a:r>
          </a:p>
          <a:p>
            <a:pPr marL="265113" indent="-265113">
              <a:buFont typeface="Arial" panose="020B0604020202020204" pitchFamily="34" charset="0"/>
              <a:buChar char="•"/>
            </a:pPr>
            <a:endParaRPr lang="es-ES_tradnl" sz="1600" dirty="0">
              <a:sym typeface="Wingdings"/>
            </a:endParaRPr>
          </a:p>
          <a:p>
            <a:pPr marL="265113" indent="-265113">
              <a:buFont typeface="Arial" panose="020B0604020202020204" pitchFamily="34" charset="0"/>
              <a:buChar char="•"/>
            </a:pPr>
            <a:r>
              <a:rPr lang="es-ES_tradnl" sz="1600" dirty="0">
                <a:sym typeface="Wingdings"/>
              </a:rPr>
              <a:t>La aceleración es máxima en los extremos, en cuyo caso vale -</a:t>
            </a:r>
            <a:r>
              <a:rPr lang="es-ES_tradnl" sz="1600" dirty="0">
                <a:sym typeface="Symbol"/>
              </a:rPr>
              <a:t></a:t>
            </a:r>
            <a:r>
              <a:rPr lang="es-ES_tradnl" sz="1600" baseline="30000" dirty="0">
                <a:sym typeface="Symbol"/>
              </a:rPr>
              <a:t>2</a:t>
            </a:r>
            <a:r>
              <a:rPr lang="es-ES_tradnl" sz="1600" dirty="0">
                <a:sym typeface="Symbol"/>
              </a:rPr>
              <a:t>A</a:t>
            </a:r>
            <a:r>
              <a:rPr lang="es-ES_tradnl" sz="1600" dirty="0">
                <a:sym typeface="Wingdings"/>
              </a:rPr>
              <a:t>.</a:t>
            </a:r>
          </a:p>
          <a:p>
            <a:pPr marL="265113" indent="-265113">
              <a:buFont typeface="Arial" panose="020B0604020202020204" pitchFamily="34" charset="0"/>
              <a:buChar char="•"/>
            </a:pPr>
            <a:endParaRPr lang="es-ES_tradnl" sz="1600" dirty="0" smtClean="0">
              <a:sym typeface="Wingdings"/>
            </a:endParaRPr>
          </a:p>
          <a:p>
            <a:pPr marL="265113" indent="-265113">
              <a:buFont typeface="Arial" panose="020B0604020202020204" pitchFamily="34" charset="0"/>
              <a:buChar char="•"/>
            </a:pPr>
            <a:r>
              <a:rPr lang="es-ES_tradnl" sz="1600" dirty="0">
                <a:sym typeface="Wingdings"/>
              </a:rPr>
              <a:t>Su sentido es opuesto a la posición.</a:t>
            </a:r>
          </a:p>
          <a:p>
            <a:pPr marL="355600" indent="-355600">
              <a:buFont typeface="Wingdings"/>
              <a:buChar char="F"/>
            </a:pPr>
            <a:endParaRPr lang="es-ES_tradnl" sz="1600" dirty="0" smtClean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71504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2. El movimiento armónico simple</a:t>
            </a:r>
          </a:p>
        </p:txBody>
      </p:sp>
      <p:sp>
        <p:nvSpPr>
          <p:cNvPr id="7" name="15 CuadroTexto"/>
          <p:cNvSpPr txBox="1"/>
          <p:nvPr/>
        </p:nvSpPr>
        <p:spPr>
          <a:xfrm>
            <a:off x="435926" y="1061916"/>
            <a:ext cx="8065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  <a:cs typeface="Arial" pitchFamily="34" charset="0"/>
              </a:rPr>
              <a:t>2.3. Gráficas de posición, velocidad y aceleración</a:t>
            </a:r>
            <a:endParaRPr lang="es-ES" b="1" dirty="0">
              <a:solidFill>
                <a:srgbClr val="002060"/>
              </a:solidFill>
              <a:cs typeface="Arial" pitchFamily="34" charset="0"/>
            </a:endParaRPr>
          </a:p>
        </p:txBody>
      </p:sp>
      <p:graphicFrame>
        <p:nvGraphicFramePr>
          <p:cNvPr id="9" name="18 Gráfico"/>
          <p:cNvGraphicFramePr/>
          <p:nvPr>
            <p:extLst>
              <p:ext uri="{D42A27DB-BD31-4B8C-83A1-F6EECF244321}">
                <p14:modId xmlns:p14="http://schemas.microsoft.com/office/powerpoint/2010/main" val="334924051"/>
              </p:ext>
            </p:extLst>
          </p:nvPr>
        </p:nvGraphicFramePr>
        <p:xfrm>
          <a:off x="550331" y="1749691"/>
          <a:ext cx="2673530" cy="2574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19 Gráfico"/>
          <p:cNvGraphicFramePr/>
          <p:nvPr>
            <p:extLst>
              <p:ext uri="{D42A27DB-BD31-4B8C-83A1-F6EECF244321}">
                <p14:modId xmlns:p14="http://schemas.microsoft.com/office/powerpoint/2010/main" val="2104344420"/>
              </p:ext>
            </p:extLst>
          </p:nvPr>
        </p:nvGraphicFramePr>
        <p:xfrm>
          <a:off x="3197735" y="1737998"/>
          <a:ext cx="2873829" cy="2624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20 Gráfico"/>
          <p:cNvGraphicFramePr/>
          <p:nvPr>
            <p:extLst>
              <p:ext uri="{D42A27DB-BD31-4B8C-83A1-F6EECF244321}">
                <p14:modId xmlns:p14="http://schemas.microsoft.com/office/powerpoint/2010/main" val="1841683923"/>
              </p:ext>
            </p:extLst>
          </p:nvPr>
        </p:nvGraphicFramePr>
        <p:xfrm>
          <a:off x="6028024" y="1692237"/>
          <a:ext cx="2751909" cy="2741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28 CuadroTexto"/>
          <p:cNvSpPr txBox="1"/>
          <p:nvPr/>
        </p:nvSpPr>
        <p:spPr>
          <a:xfrm>
            <a:off x="518615" y="4654872"/>
            <a:ext cx="8134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s-ES_tradnl" sz="1600" dirty="0" smtClean="0">
                <a:sym typeface="Wingdings"/>
              </a:rPr>
              <a:t>Las variaciones de la posición y la velocidad frente al tiempo tienen una diferencia de fase de </a:t>
            </a:r>
            <a:r>
              <a:rPr lang="es-ES_tradnl" sz="1600" dirty="0" smtClean="0">
                <a:sym typeface="Symbol"/>
              </a:rPr>
              <a:t>/2.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s-ES_tradnl" sz="1600" dirty="0">
              <a:sym typeface="Symbol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s-ES_tradnl" sz="1600" dirty="0">
                <a:sym typeface="Wingdings"/>
              </a:rPr>
              <a:t>Las variaciones de la posición y la aceleración frente al tiempo tienen una diferencia de fase de </a:t>
            </a:r>
            <a:r>
              <a:rPr lang="es-ES_tradnl" sz="1600" dirty="0">
                <a:sym typeface="Symbol"/>
              </a:rPr>
              <a:t>.</a:t>
            </a:r>
            <a:endParaRPr lang="es-ES_tradnl" sz="1600" dirty="0">
              <a:sym typeface="Wingdings"/>
            </a:endParaRPr>
          </a:p>
          <a:p>
            <a:pPr marL="355600" indent="-355600" algn="just">
              <a:buFont typeface="Wingdings"/>
              <a:buChar char="F"/>
            </a:pPr>
            <a:endParaRPr lang="es-ES_tradnl" sz="1600" dirty="0" smtClean="0">
              <a:sym typeface="Wingding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5 CuadroTexto"/>
              <p:cNvSpPr txBox="1"/>
              <p:nvPr/>
            </p:nvSpPr>
            <p:spPr>
              <a:xfrm>
                <a:off x="588843" y="1539707"/>
                <a:ext cx="379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3" name="5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843" y="1539707"/>
                <a:ext cx="37920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30 CuadroTexto"/>
              <p:cNvSpPr txBox="1"/>
              <p:nvPr/>
            </p:nvSpPr>
            <p:spPr>
              <a:xfrm>
                <a:off x="3211488" y="1407311"/>
                <a:ext cx="3805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4" name="30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1488" y="1407311"/>
                <a:ext cx="38055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31 CuadroTexto"/>
              <p:cNvSpPr txBox="1"/>
              <p:nvPr/>
            </p:nvSpPr>
            <p:spPr>
              <a:xfrm>
                <a:off x="6075244" y="1391389"/>
                <a:ext cx="3826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5" name="3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5244" y="1391389"/>
                <a:ext cx="38266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32 CuadroTexto"/>
              <p:cNvSpPr txBox="1"/>
              <p:nvPr/>
            </p:nvSpPr>
            <p:spPr>
              <a:xfrm>
                <a:off x="2854372" y="2686120"/>
                <a:ext cx="3457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6" name="3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372" y="2686120"/>
                <a:ext cx="34579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33 CuadroTexto"/>
              <p:cNvSpPr txBox="1"/>
              <p:nvPr/>
            </p:nvSpPr>
            <p:spPr>
              <a:xfrm>
                <a:off x="5654437" y="2742985"/>
                <a:ext cx="3457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7" name="3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437" y="2742985"/>
                <a:ext cx="34579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34 CuadroTexto"/>
              <p:cNvSpPr txBox="1"/>
              <p:nvPr/>
            </p:nvSpPr>
            <p:spPr>
              <a:xfrm>
                <a:off x="8302104" y="2742985"/>
                <a:ext cx="3457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8" name="34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2104" y="2742985"/>
                <a:ext cx="345799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929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2. El movimiento armónico simple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a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0841903"/>
                  </p:ext>
                </p:extLst>
              </p:nvPr>
            </p:nvGraphicFramePr>
            <p:xfrm>
              <a:off x="508000" y="1206500"/>
              <a:ext cx="8178801" cy="426720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81000">
                      <a:extLst>
                        <a:ext uri="{9D8B030D-6E8A-4147-A177-3AD203B41FA5}">
                          <a16:colId xmlns:a16="http://schemas.microsoft.com/office/drawing/2014/main" val="2610252087"/>
                        </a:ext>
                      </a:extLst>
                    </a:gridCol>
                    <a:gridCol w="1193800">
                      <a:extLst>
                        <a:ext uri="{9D8B030D-6E8A-4147-A177-3AD203B41FA5}">
                          <a16:colId xmlns:a16="http://schemas.microsoft.com/office/drawing/2014/main" val="3809521380"/>
                        </a:ext>
                      </a:extLst>
                    </a:gridCol>
                    <a:gridCol w="6604001">
                      <a:extLst>
                        <a:ext uri="{9D8B030D-6E8A-4147-A177-3AD203B41FA5}">
                          <a16:colId xmlns:a16="http://schemas.microsoft.com/office/drawing/2014/main" val="1261505457"/>
                        </a:ext>
                      </a:extLst>
                    </a:gridCol>
                  </a:tblGrid>
                  <a:tr h="303378">
                    <a:tc gridSpan="2">
                      <a:txBody>
                        <a:bodyPr/>
                        <a:lstStyle/>
                        <a:p>
                          <a:r>
                            <a:rPr lang="es-ES" sz="1600" dirty="0" smtClean="0"/>
                            <a:t>ACTIVIDADES</a:t>
                          </a:r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8519145"/>
                      </a:ext>
                    </a:extLst>
                  </a:tr>
                  <a:tr h="744656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1.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/>
                          <a:r>
                            <a:rPr lang="es-ES" sz="1600" dirty="0" smtClean="0"/>
                            <a:t>La ecuación de la posición de un oscilador armónico viene dada en centímetros por la expresión: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=4,2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oMath>
                          </a14:m>
                          <a:r>
                            <a:rPr lang="es-ES" sz="1600" dirty="0" smtClean="0"/>
                            <a:t>. Determina: i) Su </a:t>
                          </a:r>
                          <a:r>
                            <a:rPr lang="es-ES" sz="1600" dirty="0"/>
                            <a:t>amplitud, su frecuencia angular, su período y su </a:t>
                          </a:r>
                          <a:r>
                            <a:rPr lang="es-ES" sz="1600" dirty="0" smtClean="0"/>
                            <a:t>frecuencia; ii) Su </a:t>
                          </a:r>
                          <a:r>
                            <a:rPr lang="es-ES" sz="1600" dirty="0"/>
                            <a:t>constante de </a:t>
                          </a:r>
                          <a:r>
                            <a:rPr lang="es-ES" sz="1600" dirty="0" smtClean="0"/>
                            <a:t>fase; iii) Su </a:t>
                          </a:r>
                          <a:r>
                            <a:rPr lang="es-ES" sz="1600" dirty="0"/>
                            <a:t>ecuación si </a:t>
                          </a:r>
                          <a:r>
                            <a:rPr lang="es-ES" sz="1600" dirty="0" smtClean="0"/>
                            <a:t>el cuerpo se encontrara, inicialmente, a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2,1 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1600" dirty="0"/>
                            <a:t>de su posición de equilibrio</a:t>
                          </a:r>
                          <a:r>
                            <a:rPr lang="es-ES" sz="1600" dirty="0" smtClean="0"/>
                            <a:t>.</a:t>
                          </a:r>
                        </a:p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1600" b="1" dirty="0" smtClean="0"/>
                            <a:t>Sol</a:t>
                          </a:r>
                          <a:r>
                            <a:rPr lang="es-ES" sz="1600" dirty="0" smtClean="0"/>
                            <a:t>: i)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=4,2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=4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𝑟𝑎𝑑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=0,5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=2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𝐻𝑧</m:t>
                              </m:r>
                            </m:oMath>
                          </a14:m>
                          <a:r>
                            <a:rPr lang="es-ES" sz="1600" dirty="0" smtClean="0"/>
                            <a:t>; ii)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</m:t>
                              </m:r>
                            </m:oMath>
                          </a14:m>
                          <a:r>
                            <a:rPr lang="es-ES" sz="1600" dirty="0" smtClean="0"/>
                            <a:t>; iii)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=4,2 </m:t>
                              </m:r>
                              <m:r>
                                <m:rPr>
                                  <m:sty m:val="p"/>
                                </m:rPr>
                                <a:rPr lang="es-ES" sz="1600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type m:val="lin"/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s-ES" sz="1600" dirty="0" smtClean="0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35451715"/>
                      </a:ext>
                    </a:extLst>
                  </a:tr>
                  <a:tr h="744656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2.</a:t>
                          </a:r>
                          <a:endParaRPr lang="es-E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/>
                          <a:r>
                            <a:rPr lang="es-ES" sz="1600" dirty="0" smtClean="0"/>
                            <a:t>Un cuerpo unido a un muelle comienza a oscilar horizontalmente desde su posición extrema, a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4 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1600" dirty="0"/>
                            <a:t>de la posición de equilibrio, con un período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0,3 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oMath>
                          </a14:m>
                          <a:r>
                            <a:rPr lang="es-ES" sz="1600" dirty="0"/>
                            <a:t>. </a:t>
                          </a:r>
                          <a:r>
                            <a:rPr lang="es-ES" sz="1600" dirty="0" smtClean="0"/>
                            <a:t>Calcula: i) Su </a:t>
                          </a:r>
                          <a:r>
                            <a:rPr lang="es-ES" sz="1600" dirty="0"/>
                            <a:t>velocidad al pasar por la posición de </a:t>
                          </a:r>
                          <a:r>
                            <a:rPr lang="es-ES" sz="1600" dirty="0" smtClean="0"/>
                            <a:t>equilibrio; ii) Su </a:t>
                          </a:r>
                          <a:r>
                            <a:rPr lang="es-ES" sz="1600" dirty="0"/>
                            <a:t>velocidad cuando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 = 2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oMath>
                          </a14:m>
                          <a:r>
                            <a:rPr lang="es-ES" sz="1600" dirty="0" smtClean="0"/>
                            <a:t>; iii) La </a:t>
                          </a:r>
                          <a:r>
                            <a:rPr lang="es-ES" sz="1600" dirty="0"/>
                            <a:t>aceleración en los extremos, en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 = 2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oMath>
                          </a14:m>
                          <a:r>
                            <a:rPr lang="es-ES" sz="1600" dirty="0"/>
                            <a:t>, y en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 = −1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oMath>
                          </a14:m>
                          <a:r>
                            <a:rPr lang="es-ES" sz="1600" dirty="0"/>
                            <a:t>.</a:t>
                          </a:r>
                        </a:p>
                        <a:p>
                          <a:pPr marL="0" indent="0" algn="l"/>
                          <a:r>
                            <a:rPr lang="es-ES" sz="1600" b="1" dirty="0" smtClean="0"/>
                            <a:t>Sol</a:t>
                          </a:r>
                          <a:r>
                            <a:rPr lang="es-ES" sz="1600" b="0" dirty="0" smtClean="0"/>
                            <a:t>:</a:t>
                          </a:r>
                          <a:r>
                            <a:rPr lang="es-ES" sz="1600" b="1" baseline="0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s-ES" sz="1600" dirty="0" smtClean="0"/>
                                <m:t>i</m:t>
                              </m:r>
                              <m:r>
                                <m:rPr>
                                  <m:nor/>
                                </m:rPr>
                                <a:rPr lang="es-ES" sz="1600" dirty="0" smtClean="0"/>
                                <m:t>)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=0,838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m:rPr>
                                  <m:nor/>
                                </m:rPr>
                                <a:rPr lang="es-ES" sz="1600" dirty="0" smtClean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s-ES" sz="1600" dirty="0" smtClean="0"/>
                                <m:t>ii</m:t>
                              </m:r>
                              <m:r>
                                <m:rPr>
                                  <m:nor/>
                                </m:rPr>
                                <a:rPr lang="es-ES" sz="1600" dirty="0" smtClean="0"/>
                                <m:t>)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=0,836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m:rPr>
                                  <m:nor/>
                                </m:rPr>
                                <a:rPr lang="es-ES" sz="1600" dirty="0" smtClean="0"/>
                                <m:t>; </m:t>
                              </m:r>
                              <m:r>
                                <m:rPr>
                                  <m:nor/>
                                </m:rPr>
                                <a:rPr lang="es-ES" sz="1600" dirty="0" smtClean="0"/>
                                <m:t>iii</m:t>
                              </m:r>
                              <m:r>
                                <m:rPr>
                                  <m:nor/>
                                </m:rPr>
                                <a:rPr lang="es-ES" sz="1600" dirty="0" smtClean="0"/>
                                <m:t>)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d>
                                <m:d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d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±17,55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−2</m:t>
                                  </m:r>
                                </m:sup>
                              </m:s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;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d>
                                <m:d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=±8,77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−2</m:t>
                                  </m:r>
                                </m:sup>
                              </m:s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d>
                                <m:d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=4,39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−2</m:t>
                                  </m:r>
                                </m:sup>
                              </m:sSup>
                            </m:oMath>
                          </a14:m>
                          <a:endParaRPr lang="es-ES" sz="1600" b="0" dirty="0" smtClean="0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295528"/>
                      </a:ext>
                    </a:extLst>
                  </a:tr>
                  <a:tr h="67111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3.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/>
                          <a:r>
                            <a:rPr lang="es-ES" sz="1600" dirty="0" smtClean="0"/>
                            <a:t>Representa las gráficas de posición, velocidad y aceleración frente al tiempo de un cuerpo unido a un muelle que comienza a oscilar horizontalmente desde un extremo situado a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5 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1600" dirty="0"/>
                            <a:t>de la posición de equilibrio con una frecuencia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5 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𝐻𝑧</m:t>
                              </m:r>
                            </m:oMath>
                          </a14:m>
                          <a:r>
                            <a:rPr lang="es-ES" sz="1600" dirty="0" smtClean="0"/>
                            <a:t>.</a:t>
                          </a:r>
                          <a:endParaRPr lang="es-ES" sz="1600" dirty="0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64840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a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0841903"/>
                  </p:ext>
                </p:extLst>
              </p:nvPr>
            </p:nvGraphicFramePr>
            <p:xfrm>
              <a:off x="508000" y="1206500"/>
              <a:ext cx="8178801" cy="426720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81000">
                      <a:extLst>
                        <a:ext uri="{9D8B030D-6E8A-4147-A177-3AD203B41FA5}">
                          <a16:colId xmlns:a16="http://schemas.microsoft.com/office/drawing/2014/main" val="2610252087"/>
                        </a:ext>
                      </a:extLst>
                    </a:gridCol>
                    <a:gridCol w="1193800">
                      <a:extLst>
                        <a:ext uri="{9D8B030D-6E8A-4147-A177-3AD203B41FA5}">
                          <a16:colId xmlns:a16="http://schemas.microsoft.com/office/drawing/2014/main" val="3809521380"/>
                        </a:ext>
                      </a:extLst>
                    </a:gridCol>
                    <a:gridCol w="6604001">
                      <a:extLst>
                        <a:ext uri="{9D8B030D-6E8A-4147-A177-3AD203B41FA5}">
                          <a16:colId xmlns:a16="http://schemas.microsoft.com/office/drawing/2014/main" val="1261505457"/>
                        </a:ext>
                      </a:extLst>
                    </a:gridCol>
                  </a:tblGrid>
                  <a:tr h="335280">
                    <a:tc gridSpan="2">
                      <a:txBody>
                        <a:bodyPr/>
                        <a:lstStyle/>
                        <a:p>
                          <a:r>
                            <a:rPr lang="es-ES" sz="1600" dirty="0" smtClean="0"/>
                            <a:t>ACTIVIDADES</a:t>
                          </a:r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8519145"/>
                      </a:ext>
                    </a:extLst>
                  </a:tr>
                  <a:tr h="155448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1.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5000" t="-21961" r="-156" b="-15882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35451715"/>
                      </a:ext>
                    </a:extLst>
                  </a:tr>
                  <a:tr h="155448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2.</a:t>
                          </a:r>
                          <a:endParaRPr lang="es-E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5000" t="-121484" r="-156" b="-5820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295528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3.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5000" t="-420000" r="-156" b="-1037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648405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0978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3. Consideraciones dinámicas del MAS</a:t>
            </a:r>
          </a:p>
        </p:txBody>
      </p:sp>
      <p:sp>
        <p:nvSpPr>
          <p:cNvPr id="4" name="15 CuadroTexto"/>
          <p:cNvSpPr txBox="1"/>
          <p:nvPr/>
        </p:nvSpPr>
        <p:spPr>
          <a:xfrm>
            <a:off x="287005" y="1035423"/>
            <a:ext cx="8516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  <a:cs typeface="Arial" pitchFamily="34" charset="0"/>
              </a:rPr>
              <a:t>3.1. Relación del período y la frecuencia con las características del oscilador </a:t>
            </a:r>
            <a:endParaRPr lang="es-ES" b="1" dirty="0">
              <a:solidFill>
                <a:srgbClr val="002060"/>
              </a:solidFill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17 CuadroTexto"/>
              <p:cNvSpPr txBox="1"/>
              <p:nvPr/>
            </p:nvSpPr>
            <p:spPr>
              <a:xfrm>
                <a:off x="3823364" y="1799818"/>
                <a:ext cx="990976" cy="819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 smtClean="0">
                          <a:latin typeface="Cambria Math" panose="02040503050406030204" pitchFamily="18" charset="0"/>
                          <a:ea typeface="Cambria Math"/>
                        </a:rPr>
                        <m:t>𝜔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5" name="1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3364" y="1799818"/>
                <a:ext cx="990976" cy="8198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6 CuadroTexto"/>
          <p:cNvSpPr txBox="1"/>
          <p:nvPr/>
        </p:nvSpPr>
        <p:spPr>
          <a:xfrm>
            <a:off x="313898" y="1472955"/>
            <a:ext cx="6905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s-ES" sz="1600" dirty="0" smtClean="0">
                <a:sym typeface="Wingdings"/>
              </a:rPr>
              <a:t>La pulsación angular: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endParaRPr lang="es-ES" sz="1600" dirty="0">
              <a:sym typeface="Wingdings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endParaRPr lang="es-ES" sz="1600" dirty="0" smtClean="0">
              <a:sym typeface="Wingdings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endParaRPr lang="es-ES" sz="1600" dirty="0">
              <a:sym typeface="Wingdings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endParaRPr lang="es-ES" sz="1600" dirty="0" smtClean="0">
              <a:sym typeface="Wingdings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s-ES" sz="1600" dirty="0" smtClean="0">
                <a:sym typeface="Wingdings"/>
              </a:rPr>
              <a:t>Dado que: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20 CuadroTexto"/>
              <p:cNvSpPr txBox="1"/>
              <p:nvPr/>
            </p:nvSpPr>
            <p:spPr>
              <a:xfrm>
                <a:off x="2392624" y="3221460"/>
                <a:ext cx="3671133" cy="819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 smtClean="0">
                          <a:latin typeface="Cambria Math" panose="02040503050406030204" pitchFamily="18" charset="0"/>
                          <a:ea typeface="Cambria Math"/>
                        </a:rPr>
                        <m:t>𝜔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𝑇</m:t>
                          </m:r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        ⟹          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𝑇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=2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𝜋</m:t>
                      </m:r>
                      <m:rad>
                        <m:radPr>
                          <m:degHide m:val="on"/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𝑘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7" name="20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2624" y="3221460"/>
                <a:ext cx="3671133" cy="8198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8 CuadroTexto"/>
          <p:cNvSpPr txBox="1"/>
          <p:nvPr/>
        </p:nvSpPr>
        <p:spPr>
          <a:xfrm>
            <a:off x="470647" y="4312692"/>
            <a:ext cx="8202706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S" sz="1600" dirty="0" smtClean="0"/>
              <a:t>El </a:t>
            </a:r>
            <a:r>
              <a:rPr lang="es-ES" sz="1600" b="1" dirty="0" smtClean="0"/>
              <a:t>período</a:t>
            </a:r>
            <a:r>
              <a:rPr lang="es-ES" sz="1600" dirty="0" smtClean="0"/>
              <a:t> de un oscilador armónico depende de la masa del oscilador y de la constante restauradora del sistema, pero es independiente de la amplitud.</a:t>
            </a:r>
            <a:endParaRPr lang="es-ES" sz="1600" dirty="0"/>
          </a:p>
        </p:txBody>
      </p:sp>
      <p:sp>
        <p:nvSpPr>
          <p:cNvPr id="11" name="9 CuadroTexto"/>
          <p:cNvSpPr txBox="1"/>
          <p:nvPr/>
        </p:nvSpPr>
        <p:spPr>
          <a:xfrm>
            <a:off x="382137" y="5324434"/>
            <a:ext cx="4339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s-ES" sz="1600" dirty="0" smtClean="0">
                <a:sym typeface="Wingdings"/>
              </a:rPr>
              <a:t>Igualmente: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10 Rectángulo"/>
              <p:cNvSpPr/>
              <p:nvPr/>
            </p:nvSpPr>
            <p:spPr>
              <a:xfrm>
                <a:off x="3755026" y="5463863"/>
                <a:ext cx="1229888" cy="8198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𝑓</m:t>
                      </m:r>
                      <m:r>
                        <a:rPr lang="es-ES" sz="1600" i="1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𝜋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2" name="10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026" y="5463863"/>
                <a:ext cx="1229888" cy="8198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657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3. Consideraciones dinámicas del MAS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a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83498678"/>
                  </p:ext>
                </p:extLst>
              </p:nvPr>
            </p:nvGraphicFramePr>
            <p:xfrm>
              <a:off x="508000" y="1206500"/>
              <a:ext cx="8178801" cy="213360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81000">
                      <a:extLst>
                        <a:ext uri="{9D8B030D-6E8A-4147-A177-3AD203B41FA5}">
                          <a16:colId xmlns:a16="http://schemas.microsoft.com/office/drawing/2014/main" val="2610252087"/>
                        </a:ext>
                      </a:extLst>
                    </a:gridCol>
                    <a:gridCol w="1193800">
                      <a:extLst>
                        <a:ext uri="{9D8B030D-6E8A-4147-A177-3AD203B41FA5}">
                          <a16:colId xmlns:a16="http://schemas.microsoft.com/office/drawing/2014/main" val="3809521380"/>
                        </a:ext>
                      </a:extLst>
                    </a:gridCol>
                    <a:gridCol w="6604001">
                      <a:extLst>
                        <a:ext uri="{9D8B030D-6E8A-4147-A177-3AD203B41FA5}">
                          <a16:colId xmlns:a16="http://schemas.microsoft.com/office/drawing/2014/main" val="1261505457"/>
                        </a:ext>
                      </a:extLst>
                    </a:gridCol>
                  </a:tblGrid>
                  <a:tr h="303378">
                    <a:tc gridSpan="2">
                      <a:txBody>
                        <a:bodyPr/>
                        <a:lstStyle/>
                        <a:p>
                          <a:r>
                            <a:rPr lang="es-ES" sz="1600" dirty="0" smtClean="0"/>
                            <a:t>ACTIVIDADES</a:t>
                          </a:r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8519145"/>
                      </a:ext>
                    </a:extLst>
                  </a:tr>
                  <a:tr h="1415766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4.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/>
                          <a:r>
                            <a:rPr lang="es-ES" sz="1600" dirty="0" smtClean="0"/>
                            <a:t>Un oscilador consistente en una masa unida a un resorte horizontal de constante restauradora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=100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es-ES" sz="1600" dirty="0" smtClean="0"/>
                            <a:t> </a:t>
                          </a:r>
                          <a:r>
                            <a:rPr lang="es-ES" sz="1600" dirty="0"/>
                            <a:t>se mueve según la </a:t>
                          </a:r>
                          <a:r>
                            <a:rPr lang="es-ES" sz="1600" dirty="0" smtClean="0"/>
                            <a:t>ecuación: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=6,5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𝑐𝑚</m:t>
                              </m:r>
                            </m:oMath>
                          </a14:m>
                          <a:r>
                            <a:rPr lang="es-ES" sz="1600" dirty="0" smtClean="0"/>
                            <a:t>. i) ¿Cuál </a:t>
                          </a:r>
                          <a:r>
                            <a:rPr lang="es-ES" sz="1600" dirty="0"/>
                            <a:t>es la masa del oscilador</a:t>
                          </a:r>
                          <a:r>
                            <a:rPr lang="es-ES" sz="1600" dirty="0" smtClean="0"/>
                            <a:t>?; ii) ¿Cuál </a:t>
                          </a:r>
                          <a:r>
                            <a:rPr lang="es-ES" sz="1600" dirty="0"/>
                            <a:t>es la frecuencia del oscilador</a:t>
                          </a:r>
                          <a:r>
                            <a:rPr lang="es-ES" sz="1600" dirty="0" smtClean="0"/>
                            <a:t>?; iii) ¿Cuál </a:t>
                          </a:r>
                          <a:r>
                            <a:rPr lang="es-ES" sz="1600" dirty="0"/>
                            <a:t>es la velocidad máxima de su movimiento</a:t>
                          </a:r>
                          <a:r>
                            <a:rPr lang="es-ES" sz="1600" dirty="0" smtClean="0"/>
                            <a:t>?; iv) ¿Cuál </a:t>
                          </a:r>
                          <a:r>
                            <a:rPr lang="es-ES" sz="1600" dirty="0"/>
                            <a:t>es la velocidad cuando la elongación es igual a la mitad de la amplitud</a:t>
                          </a:r>
                          <a:r>
                            <a:rPr lang="es-ES" sz="1600" dirty="0" smtClean="0"/>
                            <a:t>?; v) ¿Cuál </a:t>
                          </a:r>
                          <a:r>
                            <a:rPr lang="es-ES" sz="1600" dirty="0"/>
                            <a:t>es su aceleración máxima?</a:t>
                          </a:r>
                        </a:p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1600" b="1" dirty="0" smtClean="0"/>
                            <a:t>Sol</a:t>
                          </a:r>
                          <a:r>
                            <a:rPr lang="es-ES" sz="1600" dirty="0" smtClean="0"/>
                            <a:t>: i)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=0,405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𝑘𝑔</m:t>
                              </m:r>
                            </m:oMath>
                          </a14:m>
                          <a:r>
                            <a:rPr lang="es-ES" sz="1600" dirty="0" smtClean="0"/>
                            <a:t>; ii)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=2,5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𝐻𝑧</m:t>
                              </m:r>
                            </m:oMath>
                          </a14:m>
                          <a:r>
                            <a:rPr lang="es-ES" sz="1600" dirty="0" smtClean="0"/>
                            <a:t>; iii)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á</m:t>
                                  </m:r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=1,02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es-ES" sz="1600" dirty="0" smtClean="0"/>
                            <a:t>; iv)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=0,88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es-ES" sz="1600" dirty="0" smtClean="0"/>
                            <a:t>; v)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á</m:t>
                                  </m:r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=16,04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sup>
                              </m:sSup>
                            </m:oMath>
                          </a14:m>
                          <a:endParaRPr lang="es-ES" sz="1600" dirty="0" smtClean="0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354517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a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83498678"/>
                  </p:ext>
                </p:extLst>
              </p:nvPr>
            </p:nvGraphicFramePr>
            <p:xfrm>
              <a:off x="508000" y="1206500"/>
              <a:ext cx="8178801" cy="213360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81000">
                      <a:extLst>
                        <a:ext uri="{9D8B030D-6E8A-4147-A177-3AD203B41FA5}">
                          <a16:colId xmlns:a16="http://schemas.microsoft.com/office/drawing/2014/main" val="2610252087"/>
                        </a:ext>
                      </a:extLst>
                    </a:gridCol>
                    <a:gridCol w="1193800">
                      <a:extLst>
                        <a:ext uri="{9D8B030D-6E8A-4147-A177-3AD203B41FA5}">
                          <a16:colId xmlns:a16="http://schemas.microsoft.com/office/drawing/2014/main" val="3809521380"/>
                        </a:ext>
                      </a:extLst>
                    </a:gridCol>
                    <a:gridCol w="6604001">
                      <a:extLst>
                        <a:ext uri="{9D8B030D-6E8A-4147-A177-3AD203B41FA5}">
                          <a16:colId xmlns:a16="http://schemas.microsoft.com/office/drawing/2014/main" val="1261505457"/>
                        </a:ext>
                      </a:extLst>
                    </a:gridCol>
                  </a:tblGrid>
                  <a:tr h="335280">
                    <a:tc gridSpan="2">
                      <a:txBody>
                        <a:bodyPr/>
                        <a:lstStyle/>
                        <a:p>
                          <a:r>
                            <a:rPr lang="es-ES" sz="1600" dirty="0" smtClean="0"/>
                            <a:t>ACTIVIDADES</a:t>
                          </a:r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8519145"/>
                      </a:ext>
                    </a:extLst>
                  </a:tr>
                  <a:tr h="179832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4.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5000" t="-18919" r="-156" b="-676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3545171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34414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4. </a:t>
            </a:r>
            <a:r>
              <a:rPr lang="es-ES" sz="1600" b="1" dirty="0">
                <a:solidFill>
                  <a:schemeClr val="bg1"/>
                </a:solidFill>
              </a:rPr>
              <a:t>Consideraciones </a:t>
            </a:r>
            <a:r>
              <a:rPr lang="es-ES" sz="1600" b="1" dirty="0" smtClean="0">
                <a:solidFill>
                  <a:schemeClr val="bg1"/>
                </a:solidFill>
              </a:rPr>
              <a:t> energéticas </a:t>
            </a:r>
            <a:r>
              <a:rPr lang="es-ES" sz="1600" b="1" dirty="0">
                <a:solidFill>
                  <a:schemeClr val="bg1"/>
                </a:solidFill>
              </a:rPr>
              <a:t>del MAS</a:t>
            </a:r>
          </a:p>
        </p:txBody>
      </p:sp>
      <p:sp>
        <p:nvSpPr>
          <p:cNvPr id="4" name="5 CuadroTexto"/>
          <p:cNvSpPr txBox="1"/>
          <p:nvPr/>
        </p:nvSpPr>
        <p:spPr>
          <a:xfrm>
            <a:off x="436728" y="1337481"/>
            <a:ext cx="82648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ym typeface="Wingdings"/>
              </a:rPr>
              <a:t>Las fuerzas restauradoras que obedecen la ley de Hooke son conservativas, por tanto: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s-ES" sz="1600" dirty="0">
              <a:sym typeface="Wingdings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s-ES" sz="1600" dirty="0" smtClean="0">
              <a:sym typeface="Wingdings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ym typeface="Wingdings"/>
              </a:rPr>
              <a:t>El trabajo que realiza la fuerza recuperadora de un resorte al desplazar un cuerpo unido a él, desde una posición </a:t>
            </a:r>
            <a:r>
              <a:rPr lang="es-ES" sz="1600" i="1" dirty="0" smtClean="0">
                <a:latin typeface="Cambria Math" pitchFamily="18" charset="0"/>
                <a:ea typeface="Cambria Math" pitchFamily="18" charset="0"/>
                <a:sym typeface="Wingdings"/>
              </a:rPr>
              <a:t>x</a:t>
            </a:r>
            <a:r>
              <a:rPr lang="es-ES" sz="1600" dirty="0" smtClean="0">
                <a:sym typeface="Wingdings"/>
              </a:rPr>
              <a:t> hasta la de equilibrio: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6 CuadroTexto"/>
              <p:cNvSpPr txBox="1"/>
              <p:nvPr/>
            </p:nvSpPr>
            <p:spPr>
              <a:xfrm>
                <a:off x="3964036" y="1745342"/>
                <a:ext cx="121020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/>
                        </a:rPr>
                        <m:t>𝑊</m:t>
                      </m:r>
                      <m:r>
                        <a:rPr lang="es-ES" sz="1600" b="0" i="1" smtClean="0">
                          <a:latin typeface="Cambria Math"/>
                        </a:rPr>
                        <m:t>=−∆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5" name="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036" y="1745342"/>
                <a:ext cx="1210203" cy="33855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8 CuadroTexto"/>
              <p:cNvSpPr txBox="1"/>
              <p:nvPr/>
            </p:nvSpPr>
            <p:spPr>
              <a:xfrm>
                <a:off x="1421357" y="3138302"/>
                <a:ext cx="5720797" cy="650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/>
                        </a:rPr>
                        <m:t>𝑊</m:t>
                      </m:r>
                      <m:r>
                        <a:rPr lang="es-ES" sz="16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s-ES" sz="1600" b="0" i="1" smtClean="0">
                              <a:latin typeface="Cambria Math"/>
                            </a:rPr>
                            <m:t>𝑥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0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𝑘𝑥𝑑𝑥</m:t>
                          </m:r>
                        </m:e>
                      </m:nary>
                      <m:r>
                        <a:rPr lang="es-ES" sz="1600" b="0" i="1" smtClean="0">
                          <a:latin typeface="Cambria Math"/>
                        </a:rPr>
                        <m:t>=−</m:t>
                      </m:r>
                      <m:r>
                        <a:rPr lang="es-ES" sz="1600" b="0" i="1" smtClean="0">
                          <a:latin typeface="Cambria Math"/>
                        </a:rPr>
                        <m:t>𝑘</m:t>
                      </m:r>
                      <m:d>
                        <m:dPr>
                          <m:begChr m:val="["/>
                          <m:endChr m:val="]"/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0−</m:t>
                          </m:r>
                          <m:f>
                            <m:f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s-ES" sz="1600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s-ES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s-ES" sz="1600" b="0" i="1" smtClean="0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s-ES" sz="1600" b="0" i="1" smtClean="0">
                          <a:latin typeface="Cambria Math"/>
                        </a:rPr>
                        <m:t>       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⟹         </m:t>
                      </m:r>
                      <m:sSub>
                        <m:sSubPr>
                          <m:ctrlPr>
                            <a:rPr lang="es-ES" sz="16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s-ES" sz="1600" b="1" i="1" smtClean="0">
                              <a:latin typeface="Cambria Math"/>
                              <a:ea typeface="Cambria Math"/>
                            </a:rPr>
                            <m:t>𝑬</m:t>
                          </m:r>
                        </m:e>
                        <m:sub>
                          <m:r>
                            <a:rPr lang="es-ES" sz="1600" b="1" i="1" smtClean="0">
                              <a:latin typeface="Cambria Math"/>
                              <a:ea typeface="Cambria Math"/>
                            </a:rPr>
                            <m:t>𝑷</m:t>
                          </m:r>
                        </m:sub>
                      </m:sSub>
                      <m:r>
                        <a:rPr lang="es-ES" sz="1600" b="1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s-ES" sz="1600" b="1" i="1" smtClean="0">
                              <a:latin typeface="Cambria Math"/>
                              <a:ea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s-ES" sz="1600" b="1" i="1" smtClean="0">
                              <a:latin typeface="Cambria Math"/>
                              <a:ea typeface="Cambria Math"/>
                            </a:rPr>
                            <m:t>𝟐</m:t>
                          </m:r>
                        </m:den>
                      </m:f>
                      <m:r>
                        <a:rPr lang="es-ES" sz="1600" b="1" i="1" smtClean="0">
                          <a:latin typeface="Cambria Math"/>
                          <a:ea typeface="Cambria Math"/>
                        </a:rPr>
                        <m:t>𝒌</m:t>
                      </m:r>
                      <m:sSup>
                        <m:sSupPr>
                          <m:ctrlPr>
                            <a:rPr lang="es-ES" sz="16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s-ES" sz="1600" b="1" i="1" smtClean="0">
                              <a:latin typeface="Cambria Math"/>
                              <a:ea typeface="Cambria Math"/>
                            </a:rPr>
                            <m:t>𝒙</m:t>
                          </m:r>
                        </m:e>
                        <m:sup>
                          <m:r>
                            <a:rPr lang="es-ES" sz="1600" b="1" i="1" smtClean="0">
                              <a:latin typeface="Cambria Math"/>
                              <a:ea typeface="Cambria Math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s-ES" sz="1600" b="1" dirty="0"/>
              </a:p>
            </p:txBody>
          </p:sp>
        </mc:Choice>
        <mc:Fallback xmlns="">
          <p:sp>
            <p:nvSpPr>
              <p:cNvPr id="6" name="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357" y="3138302"/>
                <a:ext cx="5720797" cy="6506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38 Grupo"/>
          <p:cNvGrpSpPr/>
          <p:nvPr/>
        </p:nvGrpSpPr>
        <p:grpSpPr>
          <a:xfrm>
            <a:off x="5308630" y="3954017"/>
            <a:ext cx="3491932" cy="2635681"/>
            <a:chOff x="4940141" y="3626471"/>
            <a:chExt cx="3491932" cy="2635681"/>
          </a:xfrm>
        </p:grpSpPr>
        <p:grpSp>
          <p:nvGrpSpPr>
            <p:cNvPr id="9" name="22 Grupo"/>
            <p:cNvGrpSpPr/>
            <p:nvPr/>
          </p:nvGrpSpPr>
          <p:grpSpPr>
            <a:xfrm>
              <a:off x="5075195" y="3748387"/>
              <a:ext cx="3230880" cy="2345000"/>
              <a:chOff x="5057778" y="2914650"/>
              <a:chExt cx="3230880" cy="1954168"/>
            </a:xfrm>
          </p:grpSpPr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16" name="24 Gráfico"/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4011986679"/>
                      </p:ext>
                    </p:extLst>
                  </p:nvPr>
                </p:nvGraphicFramePr>
                <p:xfrm>
                  <a:off x="5057778" y="3009901"/>
                  <a:ext cx="3230880" cy="1858917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4"/>
                  </a:graphicData>
                </a:graphic>
              </p:graphicFrame>
            </mc:Choice>
            <mc:Fallback xmlns="">
              <p:graphicFrame>
                <p:nvGraphicFramePr>
                  <p:cNvPr id="25" name="24 Gráfico"/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2523342114"/>
                      </p:ext>
                    </p:extLst>
                  </p:nvPr>
                </p:nvGraphicFramePr>
                <p:xfrm>
                  <a:off x="5057778" y="3009901"/>
                  <a:ext cx="3230880" cy="1858917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6"/>
                  </a:graphicData>
                </a:graphic>
              </p:graphicFrame>
            </mc:Fallback>
          </mc:AlternateContent>
          <p:cxnSp>
            <p:nvCxnSpPr>
              <p:cNvPr id="17" name="25 Conector recto"/>
              <p:cNvCxnSpPr/>
              <p:nvPr/>
            </p:nvCxnSpPr>
            <p:spPr bwMode="auto">
              <a:xfrm>
                <a:off x="5190309" y="3169920"/>
                <a:ext cx="2934788" cy="158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26 Conector recto"/>
              <p:cNvCxnSpPr/>
              <p:nvPr/>
            </p:nvCxnSpPr>
            <p:spPr bwMode="auto">
              <a:xfrm rot="16200000" flipV="1">
                <a:off x="5759777" y="3812852"/>
                <a:ext cx="1808253" cy="11850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27 Conector recto"/>
              <p:cNvCxnSpPr/>
              <p:nvPr/>
            </p:nvCxnSpPr>
            <p:spPr bwMode="auto">
              <a:xfrm rot="16200000" flipV="1">
                <a:off x="4411990" y="3946201"/>
                <a:ext cx="1574890" cy="708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28 Conector recto"/>
              <p:cNvCxnSpPr/>
              <p:nvPr/>
            </p:nvCxnSpPr>
            <p:spPr bwMode="auto">
              <a:xfrm rot="16200000" flipV="1">
                <a:off x="7355215" y="3941440"/>
                <a:ext cx="1574890" cy="708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33 Rectángulo"/>
                <p:cNvSpPr/>
                <p:nvPr/>
              </p:nvSpPr>
              <p:spPr>
                <a:xfrm>
                  <a:off x="6258406" y="3626471"/>
                  <a:ext cx="467820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S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s-ES" sz="1600" i="1"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es-ES" sz="1600" i="1">
                                <a:latin typeface="Cambria Math"/>
                                <a:ea typeface="Cambria Math"/>
                              </a:rPr>
                              <m:t>𝑃</m:t>
                            </m:r>
                          </m:sub>
                        </m:sSub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34" name="33 Rectángulo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8406" y="3626471"/>
                  <a:ext cx="467820" cy="338554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34 Rectángulo"/>
                <p:cNvSpPr/>
                <p:nvPr/>
              </p:nvSpPr>
              <p:spPr>
                <a:xfrm>
                  <a:off x="6659759" y="4037932"/>
                  <a:ext cx="733149" cy="55335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s-ES" sz="160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s-ES" sz="1600" i="1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s-ES" sz="16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s-ES" sz="1600" i="1">
                            <a:latin typeface="Cambria Math"/>
                            <a:ea typeface="Cambria Math"/>
                          </a:rPr>
                          <m:t>𝑘</m:t>
                        </m:r>
                        <m:sSup>
                          <m:sSupPr>
                            <m:ctrlPr>
                              <a:rPr lang="es-ES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s-ES" sz="1600" b="0" i="1" smtClean="0">
                                <a:latin typeface="Cambria Math"/>
                                <a:ea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es-ES" sz="16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35" name="34 Rectángulo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9759" y="4037932"/>
                  <a:ext cx="733149" cy="553357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35 Rectángulo"/>
                <p:cNvSpPr/>
                <p:nvPr/>
              </p:nvSpPr>
              <p:spPr>
                <a:xfrm>
                  <a:off x="4940141" y="5907676"/>
                  <a:ext cx="528093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600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s-ES" sz="1600" b="0" i="1" smtClean="0">
                            <a:latin typeface="Cambria Math"/>
                            <a:ea typeface="Cambria Math"/>
                          </a:rPr>
                          <m:t>𝐴</m:t>
                        </m:r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36" name="35 Rectángulo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0141" y="5907676"/>
                  <a:ext cx="528093" cy="338554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36 Rectángulo"/>
                <p:cNvSpPr/>
                <p:nvPr/>
              </p:nvSpPr>
              <p:spPr>
                <a:xfrm>
                  <a:off x="7903980" y="5909951"/>
                  <a:ext cx="528093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600" i="1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es-ES" sz="1600" b="0" i="1" smtClean="0">
                            <a:latin typeface="Cambria Math"/>
                            <a:ea typeface="Cambria Math"/>
                          </a:rPr>
                          <m:t>𝐴</m:t>
                        </m:r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37" name="36 Rectángulo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3980" y="5909951"/>
                  <a:ext cx="528093" cy="338554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37 Rectángulo"/>
                <p:cNvSpPr/>
                <p:nvPr/>
              </p:nvSpPr>
              <p:spPr>
                <a:xfrm>
                  <a:off x="6511908" y="5923598"/>
                  <a:ext cx="356188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600" b="0" i="1" smtClean="0">
                            <a:latin typeface="Cambria Math"/>
                          </a:rPr>
                          <m:t>0</m:t>
                        </m:r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38" name="37 Rectángulo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1908" y="5923598"/>
                  <a:ext cx="356188" cy="338554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39 Rectángulo"/>
              <p:cNvSpPr/>
              <p:nvPr/>
            </p:nvSpPr>
            <p:spPr>
              <a:xfrm>
                <a:off x="1189996" y="4051580"/>
                <a:ext cx="3154966" cy="5533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s-ES" sz="1600" b="0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s-ES" sz="1600" b="0" i="1">
                              <a:latin typeface="Cambria Math"/>
                              <a:ea typeface="Cambria Math"/>
                            </a:rPr>
                            <m:t>𝑃</m:t>
                          </m:r>
                        </m:sub>
                      </m:sSub>
                      <m:r>
                        <a:rPr lang="es-ES" sz="1600" b="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s-ES" sz="1600" b="0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s-ES" sz="1600" b="0" i="1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s-ES" sz="1600" b="0" i="1">
                          <a:latin typeface="Cambria Math"/>
                          <a:ea typeface="Cambria Math"/>
                        </a:rPr>
                        <m:t>𝑘</m:t>
                      </m:r>
                      <m:sSup>
                        <m:sSupPr>
                          <m:ctrlP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s-ES" sz="1600" b="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es-ES" sz="1600" b="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𝑘</m:t>
                      </m:r>
                      <m:sSup>
                        <m:sSup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p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𝑠𝑒𝑛</m:t>
                          </m:r>
                        </m:e>
                        <m:sup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𝑡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𝛿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21" name="39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996" y="4051580"/>
                <a:ext cx="3154966" cy="55335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40 CuadroTexto"/>
          <p:cNvSpPr txBox="1"/>
          <p:nvPr/>
        </p:nvSpPr>
        <p:spPr>
          <a:xfrm>
            <a:off x="648930" y="4886016"/>
            <a:ext cx="4537220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S_tradnl" sz="1600" dirty="0" smtClean="0"/>
              <a:t>La </a:t>
            </a:r>
            <a:r>
              <a:rPr lang="es-ES_tradnl" sz="1600" b="1" dirty="0" smtClean="0"/>
              <a:t>energía potencial </a:t>
            </a:r>
            <a:r>
              <a:rPr lang="es-ES_tradnl" sz="1600" dirty="0" smtClean="0"/>
              <a:t>elástica de un oscilador armónico varía de forma periódica  entre un valor mínimo en la posición de equilibrio (E</a:t>
            </a:r>
            <a:r>
              <a:rPr lang="es-ES_tradnl" sz="1600" baseline="-25000" dirty="0" smtClean="0"/>
              <a:t>P </a:t>
            </a:r>
            <a:r>
              <a:rPr lang="es-ES_tradnl" sz="1600" dirty="0" smtClean="0"/>
              <a:t>= 0) y un valor máximo en los extremos (E</a:t>
            </a:r>
            <a:r>
              <a:rPr lang="es-ES_tradnl" sz="1600" baseline="-25000" dirty="0" smtClean="0"/>
              <a:t>P </a:t>
            </a:r>
            <a:r>
              <a:rPr lang="es-ES_tradnl" sz="1600" dirty="0" smtClean="0"/>
              <a:t>= 1/2kA</a:t>
            </a:r>
            <a:r>
              <a:rPr lang="es-ES_tradnl" sz="1600" baseline="30000" dirty="0" smtClean="0"/>
              <a:t>2</a:t>
            </a:r>
            <a:r>
              <a:rPr lang="es-ES_tradnl" sz="1600" dirty="0" smtClean="0"/>
              <a:t>).</a:t>
            </a:r>
            <a:endParaRPr lang="es-ES" sz="1600" dirty="0"/>
          </a:p>
        </p:txBody>
      </p:sp>
      <p:sp>
        <p:nvSpPr>
          <p:cNvPr id="23" name="41 CuadroTexto"/>
          <p:cNvSpPr txBox="1"/>
          <p:nvPr/>
        </p:nvSpPr>
        <p:spPr>
          <a:xfrm>
            <a:off x="440029" y="902954"/>
            <a:ext cx="3580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4.1. Energía potencial elástica</a:t>
            </a:r>
            <a:endParaRPr lang="es-E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44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4. </a:t>
            </a:r>
            <a:r>
              <a:rPr lang="es-ES" sz="1600" b="1" dirty="0">
                <a:solidFill>
                  <a:schemeClr val="bg1"/>
                </a:solidFill>
              </a:rPr>
              <a:t>Consideraciones </a:t>
            </a:r>
            <a:r>
              <a:rPr lang="es-ES" sz="1600" b="1" dirty="0" smtClean="0">
                <a:solidFill>
                  <a:schemeClr val="bg1"/>
                </a:solidFill>
              </a:rPr>
              <a:t> energéticas </a:t>
            </a:r>
            <a:r>
              <a:rPr lang="es-ES" sz="1600" b="1" dirty="0">
                <a:solidFill>
                  <a:schemeClr val="bg1"/>
                </a:solidFill>
              </a:rPr>
              <a:t>del MAS</a:t>
            </a:r>
          </a:p>
        </p:txBody>
      </p:sp>
      <p:sp>
        <p:nvSpPr>
          <p:cNvPr id="24" name="5 CuadroTexto"/>
          <p:cNvSpPr txBox="1"/>
          <p:nvPr/>
        </p:nvSpPr>
        <p:spPr>
          <a:xfrm>
            <a:off x="436728" y="1337481"/>
            <a:ext cx="82568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ym typeface="Wingdings"/>
              </a:rPr>
              <a:t>La energía cinética viene dada por:</a:t>
            </a:r>
          </a:p>
          <a:p>
            <a:pPr marL="265113" indent="-265113" algn="just">
              <a:buFont typeface="Arial" panose="020B0604020202020204" pitchFamily="34" charset="0"/>
              <a:buChar char="•"/>
            </a:pPr>
            <a:endParaRPr lang="es-ES" sz="1600" dirty="0" smtClean="0">
              <a:sym typeface="Wingdings"/>
            </a:endParaRPr>
          </a:p>
          <a:p>
            <a:pPr marL="265113" indent="-265113" algn="just">
              <a:buFont typeface="Arial" panose="020B0604020202020204" pitchFamily="34" charset="0"/>
              <a:buChar char="•"/>
            </a:pPr>
            <a:endParaRPr lang="es-ES" sz="1600" dirty="0">
              <a:sym typeface="Wingdings"/>
            </a:endParaRPr>
          </a:p>
          <a:p>
            <a:pPr marL="265113" indent="-265113" algn="just">
              <a:buFont typeface="Arial" panose="020B0604020202020204" pitchFamily="34" charset="0"/>
              <a:buChar char="•"/>
            </a:pPr>
            <a:endParaRPr lang="es-ES" sz="1600" dirty="0" smtClean="0">
              <a:sym typeface="Wingdings"/>
            </a:endParaRPr>
          </a:p>
          <a:p>
            <a:pPr marL="265113" indent="-265113" algn="just">
              <a:buFont typeface="Arial" panose="020B0604020202020204" pitchFamily="34" charset="0"/>
              <a:buChar char="•"/>
            </a:pPr>
            <a:endParaRPr lang="es-ES" sz="1600" dirty="0">
              <a:sym typeface="Wingdings"/>
            </a:endParaRPr>
          </a:p>
          <a:p>
            <a:pPr marL="265113" indent="-265113" algn="just">
              <a:buFont typeface="Arial" panose="020B0604020202020204" pitchFamily="34" charset="0"/>
              <a:buChar char="•"/>
            </a:pPr>
            <a:endParaRPr lang="es-ES" sz="1600" dirty="0" smtClean="0">
              <a:sym typeface="Wingdings"/>
            </a:endParaRPr>
          </a:p>
          <a:p>
            <a:pPr marL="265113" indent="-265113" algn="just">
              <a:buFont typeface="Arial" panose="020B0604020202020204" pitchFamily="34" charset="0"/>
              <a:buChar char="•"/>
            </a:pPr>
            <a:endParaRPr lang="es-ES" sz="1600" dirty="0">
              <a:sym typeface="Wingdings"/>
            </a:endParaRPr>
          </a:p>
          <a:p>
            <a:pPr marL="265113" indent="-265113" algn="just">
              <a:buFont typeface="Arial" panose="020B0604020202020204" pitchFamily="34" charset="0"/>
              <a:buChar char="•"/>
            </a:pPr>
            <a:endParaRPr lang="es-ES" sz="1600" dirty="0" smtClean="0">
              <a:sym typeface="Wingdings"/>
            </a:endParaRPr>
          </a:p>
          <a:p>
            <a:pPr marL="265113" indent="-265113" algn="just">
              <a:buFont typeface="Arial" panose="020B0604020202020204" pitchFamily="34" charset="0"/>
              <a:buChar char="•"/>
            </a:pPr>
            <a:endParaRPr lang="es-ES" sz="1600" dirty="0">
              <a:sym typeface="Wingdings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ym typeface="Wingdings"/>
              </a:rPr>
              <a:t>En función de la posición:</a:t>
            </a:r>
            <a:endParaRPr lang="es-ES" sz="1600" dirty="0">
              <a:sym typeface="Wingdings"/>
            </a:endParaRPr>
          </a:p>
        </p:txBody>
      </p:sp>
      <p:sp>
        <p:nvSpPr>
          <p:cNvPr id="25" name="41 CuadroTexto"/>
          <p:cNvSpPr txBox="1"/>
          <p:nvPr/>
        </p:nvSpPr>
        <p:spPr>
          <a:xfrm>
            <a:off x="355444" y="940693"/>
            <a:ext cx="322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4.2. Energía cinética</a:t>
            </a:r>
            <a:endParaRPr lang="es-ES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9 CuadroTexto"/>
              <p:cNvSpPr txBox="1"/>
              <p:nvPr/>
            </p:nvSpPr>
            <p:spPr>
              <a:xfrm>
                <a:off x="1789847" y="1759878"/>
                <a:ext cx="5437963" cy="5533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𝐶</m:t>
                          </m:r>
                        </m:sub>
                      </m:sSub>
                      <m:r>
                        <a:rPr lang="es-ES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s-ES" sz="1600" b="0" i="1" smtClean="0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𝑣</m:t>
                          </m:r>
                        </m:e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s-ES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s-ES" sz="1600" b="0" i="1" smtClean="0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𝑐𝑜𝑠</m:t>
                          </m:r>
                        </m:e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</m:d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𝑘</m:t>
                      </m:r>
                      <m:sSup>
                        <m:sSup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p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𝑐𝑜𝑠</m:t>
                          </m:r>
                        </m:e>
                        <m:sup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𝑡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𝛿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26" name="9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9847" y="1759878"/>
                <a:ext cx="5437963" cy="55335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29 CuadroTexto"/>
          <p:cNvSpPr txBox="1"/>
          <p:nvPr/>
        </p:nvSpPr>
        <p:spPr>
          <a:xfrm>
            <a:off x="782186" y="2514310"/>
            <a:ext cx="7843199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S_tradnl" sz="1600" dirty="0" smtClean="0"/>
              <a:t>La </a:t>
            </a:r>
            <a:r>
              <a:rPr lang="es-ES_tradnl" sz="1600" b="1" dirty="0" smtClean="0"/>
              <a:t>energía cinética </a:t>
            </a:r>
            <a:r>
              <a:rPr lang="es-ES_tradnl" sz="1600" dirty="0" smtClean="0"/>
              <a:t>de un oscilador armónico varía de forma periódica  entre un valor mínimo en los extremos (E</a:t>
            </a:r>
            <a:r>
              <a:rPr lang="es-ES_tradnl" sz="1600" baseline="-25000" dirty="0" smtClean="0"/>
              <a:t>C </a:t>
            </a:r>
            <a:r>
              <a:rPr lang="es-ES_tradnl" sz="1600" dirty="0" smtClean="0"/>
              <a:t>= 0) y un valor máximo en la posición de equilibrio (E</a:t>
            </a:r>
            <a:r>
              <a:rPr lang="es-ES_tradnl" sz="1600" baseline="-25000" dirty="0" smtClean="0"/>
              <a:t>C </a:t>
            </a:r>
            <a:r>
              <a:rPr lang="es-ES_tradnl" sz="1600" dirty="0" smtClean="0"/>
              <a:t>= 1/2kA</a:t>
            </a:r>
            <a:r>
              <a:rPr lang="es-ES_tradnl" sz="1600" baseline="30000" dirty="0" smtClean="0"/>
              <a:t>2</a:t>
            </a:r>
            <a:r>
              <a:rPr lang="es-ES_tradnl" sz="1600" dirty="0" smtClean="0"/>
              <a:t>).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50 Rectángulo"/>
              <p:cNvSpPr/>
              <p:nvPr/>
            </p:nvSpPr>
            <p:spPr>
              <a:xfrm>
                <a:off x="6422178" y="3735653"/>
                <a:ext cx="46602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28" name="50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2178" y="3735653"/>
                <a:ext cx="466025" cy="3385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10 Grupo"/>
          <p:cNvGrpSpPr/>
          <p:nvPr/>
        </p:nvGrpSpPr>
        <p:grpSpPr>
          <a:xfrm>
            <a:off x="5103913" y="3874733"/>
            <a:ext cx="3491932" cy="2551192"/>
            <a:chOff x="4912845" y="3738255"/>
            <a:chExt cx="3491932" cy="2551192"/>
          </a:xfrm>
        </p:grpSpPr>
        <p:grpSp>
          <p:nvGrpSpPr>
            <p:cNvPr id="30" name="30 Grupo"/>
            <p:cNvGrpSpPr/>
            <p:nvPr/>
          </p:nvGrpSpPr>
          <p:grpSpPr>
            <a:xfrm>
              <a:off x="4969410" y="3738255"/>
              <a:ext cx="3374571" cy="2325843"/>
              <a:chOff x="4942114" y="3058342"/>
              <a:chExt cx="3374571" cy="1938201"/>
            </a:xfrm>
          </p:grpSpPr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35" name="31 Gráfico"/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3131960188"/>
                      </p:ext>
                    </p:extLst>
                  </p:nvPr>
                </p:nvGraphicFramePr>
                <p:xfrm>
                  <a:off x="4942114" y="3156858"/>
                  <a:ext cx="3374571" cy="1839685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4"/>
                  </a:graphicData>
                </a:graphic>
              </p:graphicFrame>
            </mc:Choice>
            <mc:Fallback xmlns="">
              <p:graphicFrame>
                <p:nvGraphicFramePr>
                  <p:cNvPr id="32" name="31 Gráfico"/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1015753436"/>
                      </p:ext>
                    </p:extLst>
                  </p:nvPr>
                </p:nvGraphicFramePr>
                <p:xfrm>
                  <a:off x="4942114" y="3156858"/>
                  <a:ext cx="3374571" cy="1839685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6"/>
                  </a:graphicData>
                </a:graphic>
              </p:graphicFrame>
            </mc:Fallback>
          </mc:AlternateContent>
          <p:cxnSp>
            <p:nvCxnSpPr>
              <p:cNvPr id="36" name="32 Conector recto"/>
              <p:cNvCxnSpPr/>
              <p:nvPr/>
            </p:nvCxnSpPr>
            <p:spPr bwMode="auto">
              <a:xfrm>
                <a:off x="5142412" y="3280955"/>
                <a:ext cx="2934788" cy="158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42 Conector recto"/>
              <p:cNvCxnSpPr/>
              <p:nvPr/>
            </p:nvCxnSpPr>
            <p:spPr bwMode="auto">
              <a:xfrm rot="16200000" flipV="1">
                <a:off x="4353207" y="4068122"/>
                <a:ext cx="1574890" cy="708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43 Conector recto"/>
              <p:cNvCxnSpPr/>
              <p:nvPr/>
            </p:nvCxnSpPr>
            <p:spPr bwMode="auto">
              <a:xfrm rot="16200000" flipV="1">
                <a:off x="7303235" y="4057237"/>
                <a:ext cx="1574890" cy="708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44 Conector recto"/>
              <p:cNvCxnSpPr/>
              <p:nvPr/>
            </p:nvCxnSpPr>
            <p:spPr bwMode="auto">
              <a:xfrm rot="16200000" flipV="1">
                <a:off x="5722766" y="3956544"/>
                <a:ext cx="1808253" cy="11850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51 Rectángulo"/>
                <p:cNvSpPr/>
                <p:nvPr/>
              </p:nvSpPr>
              <p:spPr>
                <a:xfrm>
                  <a:off x="6577872" y="4065228"/>
                  <a:ext cx="733149" cy="55335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s-ES" sz="160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s-ES" sz="1600" i="1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s-ES" sz="16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s-ES" sz="1600" i="1">
                            <a:latin typeface="Cambria Math"/>
                            <a:ea typeface="Cambria Math"/>
                          </a:rPr>
                          <m:t>𝑘</m:t>
                        </m:r>
                        <m:sSup>
                          <m:sSupPr>
                            <m:ctrlPr>
                              <a:rPr lang="es-ES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s-ES" sz="1600" b="0" i="1" smtClean="0">
                                <a:latin typeface="Cambria Math"/>
                                <a:ea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es-ES" sz="16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52" name="51 Rectángulo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7872" y="4065228"/>
                  <a:ext cx="733149" cy="553357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52 Rectángulo"/>
                <p:cNvSpPr/>
                <p:nvPr/>
              </p:nvSpPr>
              <p:spPr>
                <a:xfrm>
                  <a:off x="4912845" y="5934971"/>
                  <a:ext cx="528093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600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s-ES" sz="1600" b="0" i="1" smtClean="0">
                            <a:latin typeface="Cambria Math"/>
                            <a:ea typeface="Cambria Math"/>
                          </a:rPr>
                          <m:t>𝐴</m:t>
                        </m:r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53" name="52 Rectángulo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2845" y="5934971"/>
                  <a:ext cx="528093" cy="338554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53 Rectángulo"/>
                <p:cNvSpPr/>
                <p:nvPr/>
              </p:nvSpPr>
              <p:spPr>
                <a:xfrm>
                  <a:off x="7876684" y="5937246"/>
                  <a:ext cx="528093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600" i="1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es-ES" sz="1600" b="0" i="1" smtClean="0">
                            <a:latin typeface="Cambria Math"/>
                            <a:ea typeface="Cambria Math"/>
                          </a:rPr>
                          <m:t>𝐴</m:t>
                        </m:r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54" name="53 Rectángulo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6684" y="5937246"/>
                  <a:ext cx="528093" cy="338554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54 Rectángulo"/>
                <p:cNvSpPr/>
                <p:nvPr/>
              </p:nvSpPr>
              <p:spPr>
                <a:xfrm>
                  <a:off x="6484612" y="5950893"/>
                  <a:ext cx="356188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600" b="0" i="1" smtClean="0">
                            <a:latin typeface="Cambria Math"/>
                          </a:rPr>
                          <m:t>0</m:t>
                        </m:r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55" name="54 Rectángulo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84612" y="5950893"/>
                  <a:ext cx="356188" cy="338554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55 CuadroTexto"/>
              <p:cNvSpPr txBox="1"/>
              <p:nvPr/>
            </p:nvSpPr>
            <p:spPr>
              <a:xfrm>
                <a:off x="782187" y="4259693"/>
                <a:ext cx="2603598" cy="5533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𝐶</m:t>
                          </m:r>
                        </m:sub>
                      </m:sSub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𝑘</m:t>
                      </m:r>
                      <m:sSup>
                        <m:sSup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p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𝑐𝑜𝑠</m:t>
                          </m:r>
                        </m:e>
                        <m:sup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</m:d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s-ES" sz="1600" b="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40" name="55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187" y="4259693"/>
                <a:ext cx="2603598" cy="55335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56 CuadroTexto"/>
              <p:cNvSpPr txBox="1"/>
              <p:nvPr/>
            </p:nvSpPr>
            <p:spPr>
              <a:xfrm>
                <a:off x="1112009" y="4889765"/>
                <a:ext cx="2676887" cy="5533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𝑘</m:t>
                      </m:r>
                      <m:sSup>
                        <m:sSup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p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s-ES" sz="1600" i="1">
                                  <a:latin typeface="Cambria Math"/>
                                  <a:ea typeface="Cambria Math"/>
                                </a:rPr>
                                <m:t>𝑠𝑒𝑛</m:t>
                              </m:r>
                            </m:e>
                            <m:sup>
                              <m:r>
                                <a:rPr lang="es-ES" sz="16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𝛿</m:t>
                          </m:r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s-ES" sz="1600" dirty="0"/>
                            <m:t> </m:t>
                          </m:r>
                        </m:e>
                      </m:d>
                    </m:oMath>
                  </m:oMathPara>
                </a14:m>
                <a:endParaRPr lang="es-ES" sz="1600" b="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41" name="5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009" y="4889765"/>
                <a:ext cx="2676887" cy="55335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57 CuadroTexto"/>
              <p:cNvSpPr txBox="1"/>
              <p:nvPr/>
            </p:nvSpPr>
            <p:spPr>
              <a:xfrm>
                <a:off x="784462" y="5640392"/>
                <a:ext cx="1823896" cy="5533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𝐶</m:t>
                          </m:r>
                        </m:sub>
                      </m:sSub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𝑘</m:t>
                      </m:r>
                      <m:d>
                        <m:dPr>
                          <m:begChr m:val="["/>
                          <m:endChr m:val="]"/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s-ES" sz="1600" b="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42" name="5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462" y="5640392"/>
                <a:ext cx="1823896" cy="55335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598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4. </a:t>
            </a:r>
            <a:r>
              <a:rPr lang="es-ES" sz="1600" b="1" dirty="0">
                <a:solidFill>
                  <a:schemeClr val="bg1"/>
                </a:solidFill>
              </a:rPr>
              <a:t>Consideraciones </a:t>
            </a:r>
            <a:r>
              <a:rPr lang="es-ES" sz="1600" b="1" dirty="0" smtClean="0">
                <a:solidFill>
                  <a:schemeClr val="bg1"/>
                </a:solidFill>
              </a:rPr>
              <a:t> energéticas </a:t>
            </a:r>
            <a:r>
              <a:rPr lang="es-ES" sz="1600" b="1" dirty="0">
                <a:solidFill>
                  <a:schemeClr val="bg1"/>
                </a:solidFill>
              </a:rPr>
              <a:t>del MAS</a:t>
            </a:r>
          </a:p>
        </p:txBody>
      </p:sp>
      <p:sp>
        <p:nvSpPr>
          <p:cNvPr id="22" name="5 CuadroTexto"/>
          <p:cNvSpPr txBox="1"/>
          <p:nvPr/>
        </p:nvSpPr>
        <p:spPr>
          <a:xfrm>
            <a:off x="380137" y="1422701"/>
            <a:ext cx="3129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 smtClean="0">
                <a:sym typeface="Wingdings"/>
              </a:rPr>
              <a:t>La energía mecánica será:</a:t>
            </a:r>
          </a:p>
        </p:txBody>
      </p:sp>
      <p:sp>
        <p:nvSpPr>
          <p:cNvPr id="23" name="41 CuadroTexto"/>
          <p:cNvSpPr txBox="1"/>
          <p:nvPr/>
        </p:nvSpPr>
        <p:spPr>
          <a:xfrm>
            <a:off x="328550" y="981033"/>
            <a:ext cx="322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4.3. Energía mecánica</a:t>
            </a:r>
            <a:endParaRPr lang="es-ES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6 CuadroTexto"/>
              <p:cNvSpPr txBox="1"/>
              <p:nvPr/>
            </p:nvSpPr>
            <p:spPr>
              <a:xfrm>
                <a:off x="390148" y="1786974"/>
                <a:ext cx="4963282" cy="5533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𝑀</m:t>
                          </m:r>
                        </m:sub>
                      </m:sSub>
                      <m:r>
                        <a:rPr lang="es-ES" sz="16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𝐶</m:t>
                          </m:r>
                        </m:sub>
                      </m:sSub>
                      <m:r>
                        <a:rPr lang="es-ES" sz="16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s-ES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s-ES" sz="1600" b="0" i="1" smtClean="0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s-ES" sz="1600" i="1">
                                  <a:latin typeface="Cambria Math"/>
                                  <a:ea typeface="Cambria Math"/>
                                </a:rPr>
                                <m:t>𝑠𝑒𝑛</m:t>
                              </m:r>
                            </m:e>
                            <m:sup>
                              <m:r>
                                <a:rPr lang="es-ES" sz="16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s-ES" sz="160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s-ES" sz="1600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es-ES" sz="1600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s-ES" sz="1600" i="1">
                                  <a:latin typeface="Cambria Math"/>
                                  <a:ea typeface="Cambria Math"/>
                                </a:rPr>
                                <m:t>𝛿</m:t>
                              </m:r>
                            </m:e>
                          </m:d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s-ES" sz="1600" i="1">
                                  <a:latin typeface="Cambria Math"/>
                                  <a:ea typeface="Cambria Math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es-ES" sz="16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s-ES" sz="160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s-ES" sz="1600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es-ES" sz="1600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s-ES" sz="1600" i="1">
                                  <a:latin typeface="Cambria Math"/>
                                  <a:ea typeface="Cambria Math"/>
                                </a:rPr>
                                <m:t>𝛿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43" name="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148" y="1786974"/>
                <a:ext cx="4963282" cy="55335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8 Rectángulo"/>
              <p:cNvSpPr/>
              <p:nvPr/>
            </p:nvSpPr>
            <p:spPr>
              <a:xfrm>
                <a:off x="6641030" y="1758757"/>
                <a:ext cx="1305294" cy="5533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1" i="1"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es-ES" sz="1600" b="1" i="1">
                              <a:latin typeface="Cambria Math"/>
                            </a:rPr>
                            <m:t>𝑴</m:t>
                          </m:r>
                        </m:sub>
                      </m:sSub>
                      <m:r>
                        <a:rPr lang="es-ES" sz="1600" b="1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1" i="1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s-ES" sz="1600" b="1" i="1">
                              <a:latin typeface="Cambria Math"/>
                            </a:rPr>
                            <m:t>𝟐</m:t>
                          </m:r>
                        </m:den>
                      </m:f>
                      <m:r>
                        <a:rPr lang="es-ES" sz="1600" b="1" i="1">
                          <a:latin typeface="Cambria Math"/>
                        </a:rPr>
                        <m:t>𝒌</m:t>
                      </m:r>
                      <m:sSup>
                        <m:sSupPr>
                          <m:ctrlPr>
                            <a:rPr lang="es-ES" sz="1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b="1" i="1">
                              <a:latin typeface="Cambria Math"/>
                            </a:rPr>
                            <m:t>𝑨</m:t>
                          </m:r>
                        </m:e>
                        <m:sup>
                          <m:r>
                            <a:rPr lang="es-ES" sz="1600" b="1" i="1">
                              <a:latin typeface="Cambria Math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s-ES" sz="1600" b="1" dirty="0"/>
              </a:p>
            </p:txBody>
          </p:sp>
        </mc:Choice>
        <mc:Fallback xmlns="">
          <p:sp>
            <p:nvSpPr>
              <p:cNvPr id="44" name="8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030" y="1758757"/>
                <a:ext cx="1305294" cy="5533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27 CuadroTexto"/>
          <p:cNvSpPr txBox="1"/>
          <p:nvPr/>
        </p:nvSpPr>
        <p:spPr>
          <a:xfrm>
            <a:off x="497541" y="3087705"/>
            <a:ext cx="4148200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S_tradnl" sz="1600" dirty="0" smtClean="0"/>
              <a:t>La </a:t>
            </a:r>
            <a:r>
              <a:rPr lang="es-ES_tradnl" sz="1600" b="1" dirty="0" smtClean="0"/>
              <a:t>energía mecánica </a:t>
            </a:r>
            <a:r>
              <a:rPr lang="es-ES_tradnl" sz="1600" dirty="0" smtClean="0"/>
              <a:t>de un oscilador armónico permanece constante si no actúan fuerzas </a:t>
            </a:r>
            <a:r>
              <a:rPr lang="es-ES_tradnl" sz="1600" dirty="0" err="1" smtClean="0"/>
              <a:t>disipativas</a:t>
            </a:r>
            <a:r>
              <a:rPr lang="es-ES_tradnl" sz="1600" dirty="0" smtClean="0"/>
              <a:t>, y su valor es directamente proporcional al cuadrado de la amplitud.</a:t>
            </a:r>
            <a:endParaRPr lang="es-ES" sz="1600" dirty="0"/>
          </a:p>
        </p:txBody>
      </p:sp>
      <p:grpSp>
        <p:nvGrpSpPr>
          <p:cNvPr id="46" name="11 Grupo"/>
          <p:cNvGrpSpPr/>
          <p:nvPr/>
        </p:nvGrpSpPr>
        <p:grpSpPr>
          <a:xfrm>
            <a:off x="5144856" y="2672354"/>
            <a:ext cx="3491932" cy="2838368"/>
            <a:chOff x="4885549" y="3341897"/>
            <a:chExt cx="3491932" cy="2838368"/>
          </a:xfrm>
        </p:grpSpPr>
        <p:grpSp>
          <p:nvGrpSpPr>
            <p:cNvPr id="47" name="28 Grupo"/>
            <p:cNvGrpSpPr/>
            <p:nvPr/>
          </p:nvGrpSpPr>
          <p:grpSpPr>
            <a:xfrm>
              <a:off x="4953000" y="3670014"/>
              <a:ext cx="3341914" cy="2299717"/>
              <a:chOff x="4953000" y="3058342"/>
              <a:chExt cx="3341914" cy="1916430"/>
            </a:xfrm>
          </p:grpSpPr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52" name="33 Gráfico"/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2877899343"/>
                      </p:ext>
                    </p:extLst>
                  </p:nvPr>
                </p:nvGraphicFramePr>
                <p:xfrm>
                  <a:off x="4953000" y="3135087"/>
                  <a:ext cx="3341914" cy="1839685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4"/>
                  </a:graphicData>
                </a:graphic>
              </p:graphicFrame>
            </mc:Choice>
            <mc:Fallback xmlns="">
              <p:graphicFrame>
                <p:nvGraphicFramePr>
                  <p:cNvPr id="34" name="33 Gráfico"/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2580958769"/>
                      </p:ext>
                    </p:extLst>
                  </p:nvPr>
                </p:nvGraphicFramePr>
                <p:xfrm>
                  <a:off x="4953000" y="3135087"/>
                  <a:ext cx="3341914" cy="1839685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6"/>
                  </a:graphicData>
                </a:graphic>
              </p:graphicFrame>
            </mc:Fallback>
          </mc:AlternateContent>
          <p:cxnSp>
            <p:nvCxnSpPr>
              <p:cNvPr id="53" name="34 Conector recto"/>
              <p:cNvCxnSpPr/>
              <p:nvPr/>
            </p:nvCxnSpPr>
            <p:spPr bwMode="auto">
              <a:xfrm>
                <a:off x="5156060" y="3246835"/>
                <a:ext cx="2934788" cy="158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4" name="35 Conector recto"/>
              <p:cNvCxnSpPr/>
              <p:nvPr/>
            </p:nvCxnSpPr>
            <p:spPr bwMode="auto">
              <a:xfrm rot="16200000" flipV="1">
                <a:off x="4374978" y="4068122"/>
                <a:ext cx="1574890" cy="708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5" name="36 Conector recto"/>
              <p:cNvCxnSpPr/>
              <p:nvPr/>
            </p:nvCxnSpPr>
            <p:spPr bwMode="auto">
              <a:xfrm rot="16200000" flipV="1">
                <a:off x="7292350" y="4079007"/>
                <a:ext cx="1574890" cy="708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6" name="37 Conector recto"/>
              <p:cNvCxnSpPr/>
              <p:nvPr/>
            </p:nvCxnSpPr>
            <p:spPr bwMode="auto">
              <a:xfrm rot="16200000" flipV="1">
                <a:off x="5722766" y="3956544"/>
                <a:ext cx="1808253" cy="11850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46 Rectángulo"/>
                <p:cNvSpPr/>
                <p:nvPr/>
              </p:nvSpPr>
              <p:spPr>
                <a:xfrm>
                  <a:off x="6564223" y="3341897"/>
                  <a:ext cx="1275669" cy="55335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S" sz="16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s-ES" sz="1600" b="0" i="1" smtClean="0"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es-ES" sz="1600" b="0" i="1" smtClean="0">
                                <a:latin typeface="Cambria Math"/>
                                <a:ea typeface="Cambria Math"/>
                              </a:rPr>
                              <m:t>𝑀</m:t>
                            </m:r>
                          </m:sub>
                        </m:sSub>
                        <m:r>
                          <a:rPr lang="es-ES" sz="1600" b="0" i="1" smtClean="0">
                            <a:latin typeface="Cambria Math"/>
                            <a:ea typeface="Cambria Math"/>
                          </a:rPr>
                          <m:t>=</m:t>
                        </m:r>
                        <m:f>
                          <m:fPr>
                            <m:ctrlPr>
                              <a:rPr lang="es-ES" sz="160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s-ES" sz="1600" i="1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s-ES" sz="16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s-ES" sz="1600" i="1">
                            <a:latin typeface="Cambria Math"/>
                            <a:ea typeface="Cambria Math"/>
                          </a:rPr>
                          <m:t>𝑘</m:t>
                        </m:r>
                        <m:sSup>
                          <m:sSupPr>
                            <m:ctrlPr>
                              <a:rPr lang="es-ES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s-ES" sz="1600" b="0" i="1" smtClean="0">
                                <a:latin typeface="Cambria Math"/>
                                <a:ea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es-ES" sz="16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47" name="46 Rectángulo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4223" y="3341897"/>
                  <a:ext cx="1275669" cy="553357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47 Rectángulo"/>
                <p:cNvSpPr/>
                <p:nvPr/>
              </p:nvSpPr>
              <p:spPr>
                <a:xfrm>
                  <a:off x="4885549" y="5825789"/>
                  <a:ext cx="528093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600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s-ES" sz="1600" b="0" i="1" smtClean="0">
                            <a:latin typeface="Cambria Math"/>
                            <a:ea typeface="Cambria Math"/>
                          </a:rPr>
                          <m:t>𝐴</m:t>
                        </m:r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48" name="47 Rectángulo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5549" y="5825789"/>
                  <a:ext cx="528093" cy="338554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48 Rectángulo"/>
                <p:cNvSpPr/>
                <p:nvPr/>
              </p:nvSpPr>
              <p:spPr>
                <a:xfrm>
                  <a:off x="7849388" y="5828064"/>
                  <a:ext cx="528093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600" i="1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es-ES" sz="1600" b="0" i="1" smtClean="0">
                            <a:latin typeface="Cambria Math"/>
                            <a:ea typeface="Cambria Math"/>
                          </a:rPr>
                          <m:t>𝐴</m:t>
                        </m:r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49" name="48 Rectángulo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49388" y="5828064"/>
                  <a:ext cx="528093" cy="338554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49 Rectángulo"/>
                <p:cNvSpPr/>
                <p:nvPr/>
              </p:nvSpPr>
              <p:spPr>
                <a:xfrm>
                  <a:off x="6457316" y="5841711"/>
                  <a:ext cx="356188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600" b="0" i="1" smtClean="0">
                            <a:latin typeface="Cambria Math"/>
                          </a:rPr>
                          <m:t>0</m:t>
                        </m:r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50" name="49 Rectángulo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7316" y="5841711"/>
                  <a:ext cx="356188" cy="338554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5392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4. </a:t>
            </a:r>
            <a:r>
              <a:rPr lang="es-ES" sz="1600" b="1" dirty="0">
                <a:solidFill>
                  <a:schemeClr val="bg1"/>
                </a:solidFill>
              </a:rPr>
              <a:t>Consideraciones </a:t>
            </a:r>
            <a:r>
              <a:rPr lang="es-ES" sz="1600" b="1" dirty="0" smtClean="0">
                <a:solidFill>
                  <a:schemeClr val="bg1"/>
                </a:solidFill>
              </a:rPr>
              <a:t> energéticas </a:t>
            </a:r>
            <a:r>
              <a:rPr lang="es-ES" sz="1600" b="1" dirty="0">
                <a:solidFill>
                  <a:schemeClr val="bg1"/>
                </a:solidFill>
              </a:rPr>
              <a:t>del MAS</a:t>
            </a:r>
          </a:p>
        </p:txBody>
      </p:sp>
      <p:grpSp>
        <p:nvGrpSpPr>
          <p:cNvPr id="19" name="Grupo 18"/>
          <p:cNvGrpSpPr/>
          <p:nvPr/>
        </p:nvGrpSpPr>
        <p:grpSpPr>
          <a:xfrm>
            <a:off x="1100896" y="1369817"/>
            <a:ext cx="7089033" cy="4524757"/>
            <a:chOff x="923915" y="1841765"/>
            <a:chExt cx="7089033" cy="4524757"/>
          </a:xfrm>
        </p:grpSpPr>
        <p:grpSp>
          <p:nvGrpSpPr>
            <p:cNvPr id="20" name="22 Grupo"/>
            <p:cNvGrpSpPr/>
            <p:nvPr/>
          </p:nvGrpSpPr>
          <p:grpSpPr>
            <a:xfrm>
              <a:off x="1455765" y="1993538"/>
              <a:ext cx="6096000" cy="4372984"/>
              <a:chOff x="1524000" y="1775012"/>
              <a:chExt cx="6096000" cy="3644153"/>
            </a:xfrm>
          </p:grpSpPr>
          <p:grpSp>
            <p:nvGrpSpPr>
              <p:cNvPr id="36" name="23 Grupo"/>
              <p:cNvGrpSpPr/>
              <p:nvPr/>
            </p:nvGrpSpPr>
            <p:grpSpPr>
              <a:xfrm>
                <a:off x="1524000" y="1775012"/>
                <a:ext cx="6096000" cy="3644153"/>
                <a:chOff x="1524000" y="1775012"/>
                <a:chExt cx="6096000" cy="364415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38" name="40 Gráfico"/>
                    <p:cNvGraphicFramePr/>
                    <p:nvPr/>
                  </p:nvGraphicFramePr>
                  <p:xfrm>
                    <a:off x="1524000" y="1775012"/>
                    <a:ext cx="6096000" cy="3644153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2"/>
                    </a:graphicData>
                  </a:graphic>
                </p:graphicFrame>
              </mc:Choice>
              <mc:Fallback xmlns="">
                <p:graphicFrame>
                  <p:nvGraphicFramePr>
                    <p:cNvPr id="25" name="40 Gráfico"/>
                    <p:cNvGraphicFramePr/>
                    <p:nvPr/>
                  </p:nvGraphicFramePr>
                  <p:xfrm>
                    <a:off x="1524000" y="1775012"/>
                    <a:ext cx="6096000" cy="3644153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3"/>
                    </a:graphicData>
                  </a:graphic>
                </p:graphicFrame>
              </mc:Fallback>
            </mc:AlternateContent>
            <p:cxnSp>
              <p:nvCxnSpPr>
                <p:cNvPr id="39" name="51 Conector recto"/>
                <p:cNvCxnSpPr/>
                <p:nvPr/>
              </p:nvCxnSpPr>
              <p:spPr bwMode="auto">
                <a:xfrm>
                  <a:off x="1680882" y="2138082"/>
                  <a:ext cx="5822577" cy="1588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" name="52 Conector recto"/>
                <p:cNvCxnSpPr/>
                <p:nvPr/>
              </p:nvCxnSpPr>
              <p:spPr bwMode="auto">
                <a:xfrm>
                  <a:off x="1698811" y="5114364"/>
                  <a:ext cx="5822577" cy="1588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" name="53 Conector recto"/>
                <p:cNvCxnSpPr/>
                <p:nvPr/>
              </p:nvCxnSpPr>
              <p:spPr bwMode="auto">
                <a:xfrm>
                  <a:off x="1649505" y="3397623"/>
                  <a:ext cx="5822577" cy="1588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2" name="54 Conector recto"/>
                <p:cNvCxnSpPr/>
                <p:nvPr/>
              </p:nvCxnSpPr>
              <p:spPr bwMode="auto">
                <a:xfrm rot="16200000" flipH="1">
                  <a:off x="3133165" y="3617261"/>
                  <a:ext cx="2958357" cy="2689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7" name="55 Conector recto"/>
                <p:cNvCxnSpPr/>
                <p:nvPr/>
              </p:nvCxnSpPr>
              <p:spPr bwMode="auto">
                <a:xfrm rot="16200000" flipH="1">
                  <a:off x="1685365" y="3621743"/>
                  <a:ext cx="2958357" cy="2689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8" name="56 Conector recto"/>
                <p:cNvCxnSpPr/>
                <p:nvPr/>
              </p:nvCxnSpPr>
              <p:spPr bwMode="auto">
                <a:xfrm rot="16200000" flipH="1">
                  <a:off x="4589931" y="3608296"/>
                  <a:ext cx="2958357" cy="2689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9" name="57 Conector recto"/>
                <p:cNvCxnSpPr/>
                <p:nvPr/>
              </p:nvCxnSpPr>
              <p:spPr bwMode="auto">
                <a:xfrm rot="16200000" flipH="1">
                  <a:off x="6001872" y="3621744"/>
                  <a:ext cx="2958357" cy="2689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37" name="24 Conector recto"/>
              <p:cNvCxnSpPr/>
              <p:nvPr/>
            </p:nvCxnSpPr>
            <p:spPr bwMode="auto">
              <a:xfrm>
                <a:off x="1653987" y="4262717"/>
                <a:ext cx="5822577" cy="1588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21" name="58 Conector recto"/>
            <p:cNvCxnSpPr/>
            <p:nvPr/>
          </p:nvCxnSpPr>
          <p:spPr bwMode="auto">
            <a:xfrm rot="16200000" flipH="1">
              <a:off x="-150390" y="4173635"/>
              <a:ext cx="3550028" cy="2689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9 CuadroTexto"/>
                <p:cNvSpPr txBox="1"/>
                <p:nvPr/>
              </p:nvSpPr>
              <p:spPr>
                <a:xfrm>
                  <a:off x="1489597" y="1841765"/>
                  <a:ext cx="1863522" cy="5533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S" sz="16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16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es-ES" sz="16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𝐶</m:t>
                            </m:r>
                          </m:sub>
                        </m:sSub>
                        <m:r>
                          <a:rPr lang="es-ES" sz="16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s-ES" sz="1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sz="16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s-ES" sz="16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s-ES" sz="16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𝑘</m:t>
                        </m:r>
                        <m:sSup>
                          <m:sSupPr>
                            <m:ctrlPr>
                              <a:rPr lang="es-ES" sz="1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S" sz="16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es-ES" sz="16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s-ES" sz="1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S" sz="16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𝑐𝑜𝑠</m:t>
                            </m:r>
                          </m:e>
                          <m:sup>
                            <m:r>
                              <a:rPr lang="es-ES" sz="16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s-ES" sz="1600" b="0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𝜔</m:t>
                        </m:r>
                        <m:r>
                          <a:rPr lang="es-ES" sz="1600" b="0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𝑡</m:t>
                        </m:r>
                      </m:oMath>
                    </m:oMathPara>
                  </a14:m>
                  <a:endParaRPr lang="es-ES" sz="16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9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9597" y="1841765"/>
                  <a:ext cx="1863522" cy="55335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59 CuadroTexto"/>
                <p:cNvSpPr txBox="1"/>
                <p:nvPr/>
              </p:nvSpPr>
              <p:spPr>
                <a:xfrm>
                  <a:off x="5326893" y="1884983"/>
                  <a:ext cx="1875129" cy="5533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S" sz="16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16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es-ES" sz="16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𝑃</m:t>
                            </m:r>
                          </m:sub>
                        </m:sSub>
                        <m:r>
                          <a:rPr lang="es-ES" sz="16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s-E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sz="16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s-ES" sz="16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s-ES" sz="16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𝑘</m:t>
                        </m:r>
                        <m:sSup>
                          <m:sSupPr>
                            <m:ctrlPr>
                              <a:rPr lang="es-E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S" sz="16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es-ES" sz="16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s-E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S" sz="16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𝑠𝑒𝑛</m:t>
                            </m:r>
                          </m:e>
                          <m:sup>
                            <m:r>
                              <a:rPr lang="es-ES" sz="16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s-ES" sz="1600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𝜔</m:t>
                        </m:r>
                        <m:r>
                          <a:rPr lang="es-ES" sz="1600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𝑡</m:t>
                        </m:r>
                      </m:oMath>
                    </m:oMathPara>
                  </a14:m>
                  <a:endParaRPr lang="es-ES" sz="16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59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6893" y="1884983"/>
                  <a:ext cx="1875129" cy="55335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60 CuadroTexto"/>
                <p:cNvSpPr txBox="1"/>
                <p:nvPr/>
              </p:nvSpPr>
              <p:spPr>
                <a:xfrm>
                  <a:off x="6707591" y="5558506"/>
                  <a:ext cx="130535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600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s-ES" sz="1600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s-ES" sz="1600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𝐴𝑠𝑒𝑛</m:t>
                        </m:r>
                        <m:r>
                          <a:rPr lang="es-ES" sz="1600" b="0" i="1" smtClean="0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𝜔</m:t>
                        </m:r>
                        <m:r>
                          <a:rPr lang="es-ES" sz="1600" b="0" i="1" smtClean="0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𝑡</m:t>
                        </m:r>
                      </m:oMath>
                    </m:oMathPara>
                  </a14:m>
                  <a:endParaRPr lang="es-ES" sz="16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60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7591" y="5558506"/>
                  <a:ext cx="1305357" cy="33855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10 Rectángulo"/>
                <p:cNvSpPr/>
                <p:nvPr/>
              </p:nvSpPr>
              <p:spPr>
                <a:xfrm>
                  <a:off x="923915" y="2209132"/>
                  <a:ext cx="733149" cy="55335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s-ES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sz="16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s-ES" sz="16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s-ES" sz="1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𝑘</m:t>
                        </m:r>
                        <m:sSup>
                          <m:sSupPr>
                            <m:ctrlPr>
                              <a:rPr lang="es-E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S" sz="16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es-ES" sz="16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s-E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10 Rectángulo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3915" y="2209132"/>
                  <a:ext cx="733149" cy="55335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12 Rectángulo"/>
                <p:cNvSpPr/>
                <p:nvPr/>
              </p:nvSpPr>
              <p:spPr>
                <a:xfrm>
                  <a:off x="1102805" y="3776598"/>
                  <a:ext cx="528093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600" b="0" i="1" smtClean="0">
                            <a:latin typeface="Cambria Math"/>
                          </a:rPr>
                          <m:t>+</m:t>
                        </m:r>
                        <m:r>
                          <a:rPr lang="es-ES" sz="1600" b="0" i="1" smtClean="0">
                            <a:latin typeface="Cambria Math"/>
                          </a:rPr>
                          <m:t>𝐴</m:t>
                        </m:r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39" name="12 Rectángulo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2805" y="3776598"/>
                  <a:ext cx="528093" cy="33855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61 Rectángulo"/>
                <p:cNvSpPr/>
                <p:nvPr/>
              </p:nvSpPr>
              <p:spPr>
                <a:xfrm>
                  <a:off x="1118727" y="5826037"/>
                  <a:ext cx="528093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600" b="0" i="1" smtClean="0">
                            <a:latin typeface="Cambria Math"/>
                          </a:rPr>
                          <m:t>−</m:t>
                        </m:r>
                        <m:r>
                          <a:rPr lang="es-ES" sz="1600" b="0" i="1" smtClean="0">
                            <a:latin typeface="Cambria Math"/>
                          </a:rPr>
                          <m:t>𝐴</m:t>
                        </m:r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40" name="61 Rectángulo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727" y="5826037"/>
                  <a:ext cx="528093" cy="3385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62 Rectángulo"/>
                <p:cNvSpPr/>
                <p:nvPr/>
              </p:nvSpPr>
              <p:spPr>
                <a:xfrm>
                  <a:off x="1268851" y="4788807"/>
                  <a:ext cx="356187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600" b="0" i="1" smtClean="0">
                            <a:latin typeface="Cambria Math"/>
                          </a:rPr>
                          <m:t>0</m:t>
                        </m:r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41" name="62 Rectángulo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8851" y="4788807"/>
                  <a:ext cx="356187" cy="33855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63 Rectángulo"/>
                <p:cNvSpPr/>
                <p:nvPr/>
              </p:nvSpPr>
              <p:spPr>
                <a:xfrm>
                  <a:off x="7385324" y="4818378"/>
                  <a:ext cx="329128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600" b="0" i="1" smtClean="0">
                            <a:latin typeface="Cambria Math"/>
                          </a:rPr>
                          <m:t>𝑡</m:t>
                        </m:r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42" name="63 Rectángulo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5324" y="4818378"/>
                  <a:ext cx="329128" cy="33855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64 Rectángulo"/>
                <p:cNvSpPr/>
                <p:nvPr/>
              </p:nvSpPr>
              <p:spPr>
                <a:xfrm>
                  <a:off x="7166958" y="5050388"/>
                  <a:ext cx="368691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600" b="0" i="1" smtClean="0">
                            <a:latin typeface="Cambria Math"/>
                          </a:rPr>
                          <m:t>𝑇</m:t>
                        </m:r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59" name="64 Rectángulo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6958" y="5050388"/>
                  <a:ext cx="368691" cy="33855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13 CuadroTexto"/>
                <p:cNvSpPr txBox="1"/>
                <p:nvPr/>
              </p:nvSpPr>
              <p:spPr>
                <a:xfrm>
                  <a:off x="2774476" y="4994398"/>
                  <a:ext cx="368691" cy="5517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s-ES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sz="1600" b="0" i="1" smtClean="0">
                                <a:latin typeface="Cambria Math"/>
                              </a:rPr>
                              <m:t>𝑇</m:t>
                            </m:r>
                          </m:num>
                          <m:den>
                            <m:r>
                              <a:rPr lang="es-ES" sz="1600" b="0" i="1" smtClean="0">
                                <a:latin typeface="Cambria Math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60" name="13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4476" y="4994398"/>
                  <a:ext cx="368691" cy="55175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65 CuadroTexto"/>
                <p:cNvSpPr txBox="1"/>
                <p:nvPr/>
              </p:nvSpPr>
              <p:spPr>
                <a:xfrm>
                  <a:off x="4223413" y="4983025"/>
                  <a:ext cx="368691" cy="5517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s-ES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sz="1600" b="0" i="1" smtClean="0">
                                <a:latin typeface="Cambria Math"/>
                              </a:rPr>
                              <m:t>𝑇</m:t>
                            </m:r>
                          </m:num>
                          <m:den>
                            <m:r>
                              <a:rPr lang="es-ES" sz="1600" b="0" i="1" smtClean="0">
                                <a:latin typeface="Cambria Math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61" name="65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3413" y="4983025"/>
                  <a:ext cx="368691" cy="55175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66 CuadroTexto"/>
                <p:cNvSpPr txBox="1"/>
                <p:nvPr/>
              </p:nvSpPr>
              <p:spPr>
                <a:xfrm>
                  <a:off x="5560894" y="5010321"/>
                  <a:ext cx="482504" cy="5533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s-ES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sz="1600" b="0" i="1" smtClean="0">
                                <a:latin typeface="Cambria Math"/>
                              </a:rPr>
                              <m:t>3</m:t>
                            </m:r>
                            <m:r>
                              <a:rPr lang="es-ES" sz="1600" b="0" i="1" smtClean="0">
                                <a:latin typeface="Cambria Math"/>
                              </a:rPr>
                              <m:t>𝑇</m:t>
                            </m:r>
                          </m:num>
                          <m:den>
                            <m:r>
                              <a:rPr lang="es-ES" sz="1600" b="0" i="1" smtClean="0">
                                <a:latin typeface="Cambria Math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62" name="66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0894" y="5010321"/>
                  <a:ext cx="482504" cy="55335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5733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559300" y="556715"/>
            <a:ext cx="2613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TABLA DE CONTENIDOS</a:t>
            </a:r>
            <a:endParaRPr lang="es-ES" sz="16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333087"/>
              </p:ext>
            </p:extLst>
          </p:nvPr>
        </p:nvGraphicFramePr>
        <p:xfrm>
          <a:off x="444500" y="1085021"/>
          <a:ext cx="8229600" cy="53030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1187307646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3377069663"/>
                    </a:ext>
                  </a:extLst>
                </a:gridCol>
              </a:tblGrid>
              <a:tr h="5303079">
                <a:tc>
                  <a:txBody>
                    <a:bodyPr/>
                    <a:lstStyle/>
                    <a:p>
                      <a:pPr marL="266700" indent="-266700">
                        <a:buNone/>
                      </a:pPr>
                      <a:r>
                        <a:rPr lang="es-ES" sz="1600" b="1" dirty="0" smtClean="0">
                          <a:solidFill>
                            <a:schemeClr val="tx1"/>
                          </a:solidFill>
                          <a:hlinkClick r:id="rId2" action="ppaction://hlinksldjump"/>
                        </a:rPr>
                        <a:t>1.	Oscilaciones o vibraciones armónicas</a:t>
                      </a:r>
                      <a:endParaRPr lang="es-ES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723900" indent="-457200">
                        <a:buNone/>
                      </a:pPr>
                      <a:r>
                        <a:rPr lang="es-ES" sz="1600" b="0" dirty="0" smtClean="0">
                          <a:solidFill>
                            <a:schemeClr val="tx1"/>
                          </a:solidFill>
                          <a:hlinkClick r:id="rId3" action="ppaction://hlinksldjump"/>
                        </a:rPr>
                        <a:t>1.1.	¿Por qué se producen los movimientos armónicos?</a:t>
                      </a:r>
                      <a:endParaRPr lang="es-E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723900" indent="-457200">
                        <a:buNone/>
                      </a:pP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hlinkClick r:id="rId4" action="ppaction://hlinksldjump"/>
                        </a:rPr>
                        <a:t>1.2.	¿Cuándo decimos que un movimiento es armónico?</a:t>
                      </a:r>
                      <a:endParaRPr lang="es-E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66700" indent="-266700">
                        <a:buNone/>
                      </a:pPr>
                      <a:r>
                        <a:rPr lang="es-ES" sz="1600" b="1" baseline="0" dirty="0" smtClean="0">
                          <a:solidFill>
                            <a:schemeClr val="tx1"/>
                          </a:solidFill>
                          <a:hlinkClick r:id="rId5" action="ppaction://hlinksldjump"/>
                        </a:rPr>
                        <a:t>2.	El movimiento armónico simple</a:t>
                      </a:r>
                      <a:endParaRPr lang="es-ES" sz="16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723900" indent="-457200">
                        <a:buNone/>
                      </a:pP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hlinkClick r:id="rId5" action="ppaction://hlinksldjump"/>
                        </a:rPr>
                        <a:t>2.1.	Formas de escribir la ecuación del movimiento armónico simple.</a:t>
                      </a:r>
                      <a:endParaRPr lang="es-E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723900" indent="-457200">
                        <a:buNone/>
                      </a:pP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hlinkClick r:id="rId6" action="ppaction://hlinksldjump"/>
                        </a:rPr>
                        <a:t>2.2.	Velocidad y aceleración en un movimiento armónico simple.</a:t>
                      </a:r>
                      <a:endParaRPr lang="es-E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723900" indent="-457200">
                        <a:buNone/>
                      </a:pP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hlinkClick r:id="rId7" action="ppaction://hlinksldjump"/>
                        </a:rPr>
                        <a:t>2.3.	</a:t>
                      </a:r>
                      <a:r>
                        <a:rPr lang="es-ES" sz="1600" b="0" baseline="0" smtClean="0">
                          <a:solidFill>
                            <a:schemeClr val="tx1"/>
                          </a:solidFill>
                          <a:hlinkClick r:id="rId7" action="ppaction://hlinksldjump"/>
                        </a:rPr>
                        <a:t>Gráficas </a:t>
                      </a: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hlinkClick r:id="rId7" action="ppaction://hlinksldjump"/>
                        </a:rPr>
                        <a:t>de posición, velocidad y aceleración.</a:t>
                      </a:r>
                      <a:endParaRPr lang="es-E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66700" indent="-266700">
                        <a:buNone/>
                      </a:pPr>
                      <a:r>
                        <a:rPr lang="es-ES" sz="1600" b="1" baseline="0" dirty="0" smtClean="0">
                          <a:solidFill>
                            <a:schemeClr val="tx1"/>
                          </a:solidFill>
                          <a:hlinkClick r:id="rId8" action="ppaction://hlinksldjump"/>
                        </a:rPr>
                        <a:t>3.	Consideraciones dinámicas del MAS</a:t>
                      </a:r>
                      <a:endParaRPr lang="es-ES" sz="16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723900" indent="-457200">
                        <a:buNone/>
                        <a:tabLst/>
                      </a:pP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hlinkClick r:id="rId8" action="ppaction://hlinksldjump"/>
                        </a:rPr>
                        <a:t>3.1.	Relación del período y la frecuencia con las características del oscilador.</a:t>
                      </a:r>
                      <a:endParaRPr lang="es-E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66700" indent="-266700">
                        <a:buNone/>
                        <a:tabLst/>
                      </a:pPr>
                      <a:r>
                        <a:rPr lang="es-ES" sz="1600" b="1" baseline="0" dirty="0" smtClean="0">
                          <a:solidFill>
                            <a:schemeClr val="tx1"/>
                          </a:solidFill>
                          <a:hlinkClick r:id="rId9" action="ppaction://hlinksldjump"/>
                        </a:rPr>
                        <a:t>4.	Consideraciones energéticas del MAS</a:t>
                      </a:r>
                      <a:endParaRPr lang="es-ES" sz="16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723900" indent="-457200">
                        <a:buNone/>
                        <a:tabLst/>
                      </a:pP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hlinkClick r:id="rId9" action="ppaction://hlinksldjump"/>
                        </a:rPr>
                        <a:t>4.1.	Energía potencial elástica.</a:t>
                      </a:r>
                      <a:endParaRPr lang="es-E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723900" indent="-457200">
                        <a:buNone/>
                        <a:tabLst/>
                      </a:pP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hlinkClick r:id="rId10" action="ppaction://hlinksldjump"/>
                        </a:rPr>
                        <a:t>4.2.	Energía cinética.</a:t>
                      </a:r>
                      <a:endParaRPr lang="es-E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723900" indent="-457200">
                        <a:buNone/>
                        <a:tabLst/>
                      </a:pP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hlinkClick r:id="rId11" action="ppaction://hlinksldjump"/>
                        </a:rPr>
                        <a:t>4.3.	Energía mecánica.</a:t>
                      </a:r>
                      <a:endParaRPr lang="es-E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66700" indent="-266700">
                        <a:buNone/>
                        <a:tabLst/>
                      </a:pPr>
                      <a:r>
                        <a:rPr lang="es-ES" sz="1600" b="1" baseline="0" dirty="0" smtClean="0">
                          <a:solidFill>
                            <a:schemeClr val="tx1"/>
                          </a:solidFill>
                          <a:hlinkClick r:id="rId12" action="ppaction://hlinksldjump"/>
                        </a:rPr>
                        <a:t>5.	Relación entre el MCU y el MAS</a:t>
                      </a:r>
                      <a:endParaRPr lang="es-ES" sz="16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66700" indent="-266700">
                        <a:buNone/>
                      </a:pPr>
                      <a:r>
                        <a:rPr lang="es-ES" sz="1600" b="1" baseline="0" dirty="0" smtClean="0">
                          <a:solidFill>
                            <a:schemeClr val="tx1"/>
                          </a:solidFill>
                          <a:hlinkClick r:id="rId13" action="ppaction://hlinksldjump"/>
                        </a:rPr>
                        <a:t>6.	Un ejemplo de oscilador: el péndulo simple</a:t>
                      </a:r>
                      <a:endParaRPr lang="es-ES" sz="1600" b="1" baseline="0" dirty="0" smtClean="0">
                        <a:solidFill>
                          <a:schemeClr val="tx1"/>
                        </a:solidFill>
                        <a:hlinkClick r:id="" action="ppaction://noaction"/>
                      </a:endParaRPr>
                    </a:p>
                    <a:p>
                      <a:pPr marL="266700" indent="-266700">
                        <a:buNone/>
                      </a:pPr>
                      <a:r>
                        <a:rPr lang="es-ES" sz="1600" b="1" baseline="0" dirty="0" smtClean="0">
                          <a:solidFill>
                            <a:schemeClr val="tx1"/>
                          </a:solidFill>
                          <a:hlinkClick r:id="rId14" action="ppaction://hlinksldjump"/>
                        </a:rPr>
                        <a:t>7.	Oscilaciones forzadas. Resonancia</a:t>
                      </a:r>
                      <a:endParaRPr lang="es-ES" sz="1600" b="1" baseline="0" dirty="0" smtClean="0">
                        <a:solidFill>
                          <a:schemeClr val="tx1"/>
                        </a:solidFill>
                        <a:hlinkClick r:id="" action="ppaction://noaction"/>
                      </a:endParaRPr>
                    </a:p>
                  </a:txBody>
                  <a:tcPr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66554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62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5</a:t>
            </a:r>
            <a:r>
              <a:rPr lang="es-ES" sz="1600" b="1" dirty="0" smtClean="0">
                <a:solidFill>
                  <a:schemeClr val="bg1"/>
                </a:solidFill>
              </a:rPr>
              <a:t>. Relación entre el MCU y el MAS</a:t>
            </a:r>
            <a:endParaRPr lang="es-ES" sz="1600" b="1" dirty="0">
              <a:solidFill>
                <a:schemeClr val="bg1"/>
              </a:solidFill>
            </a:endParaRPr>
          </a:p>
        </p:txBody>
      </p:sp>
      <p:grpSp>
        <p:nvGrpSpPr>
          <p:cNvPr id="43" name="101 Grupo"/>
          <p:cNvGrpSpPr/>
          <p:nvPr/>
        </p:nvGrpSpPr>
        <p:grpSpPr>
          <a:xfrm>
            <a:off x="729226" y="1722271"/>
            <a:ext cx="3250028" cy="3240000"/>
            <a:chOff x="5339894" y="1992572"/>
            <a:chExt cx="3250028" cy="3240000"/>
          </a:xfrm>
        </p:grpSpPr>
        <p:sp>
          <p:nvSpPr>
            <p:cNvPr id="44" name="103 Elipse"/>
            <p:cNvSpPr/>
            <p:nvPr/>
          </p:nvSpPr>
          <p:spPr>
            <a:xfrm>
              <a:off x="5349922" y="1992572"/>
              <a:ext cx="3240000" cy="3240000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noFill/>
              </a:endParaRPr>
            </a:p>
          </p:txBody>
        </p:sp>
        <p:cxnSp>
          <p:nvCxnSpPr>
            <p:cNvPr id="45" name="104 Conector recto"/>
            <p:cNvCxnSpPr>
              <a:stCxn id="44" idx="0"/>
              <a:endCxn id="44" idx="4"/>
            </p:cNvCxnSpPr>
            <p:nvPr/>
          </p:nvCxnSpPr>
          <p:spPr>
            <a:xfrm>
              <a:off x="6969922" y="1992572"/>
              <a:ext cx="0" cy="324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106 Conector recto"/>
            <p:cNvCxnSpPr/>
            <p:nvPr/>
          </p:nvCxnSpPr>
          <p:spPr>
            <a:xfrm rot="5400000">
              <a:off x="6959894" y="1998934"/>
              <a:ext cx="0" cy="324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586" y="3184620"/>
            <a:ext cx="36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" name="108 Grupo"/>
          <p:cNvGrpSpPr/>
          <p:nvPr/>
        </p:nvGrpSpPr>
        <p:grpSpPr>
          <a:xfrm>
            <a:off x="576120" y="1725185"/>
            <a:ext cx="3589593" cy="3240000"/>
            <a:chOff x="1673911" y="2909885"/>
            <a:chExt cx="3589593" cy="3240000"/>
          </a:xfrm>
        </p:grpSpPr>
        <p:grpSp>
          <p:nvGrpSpPr>
            <p:cNvPr id="49" name="109 Grupo"/>
            <p:cNvGrpSpPr/>
            <p:nvPr/>
          </p:nvGrpSpPr>
          <p:grpSpPr>
            <a:xfrm>
              <a:off x="4391453" y="3673805"/>
              <a:ext cx="872051" cy="1053240"/>
              <a:chOff x="8376599" y="2377270"/>
              <a:chExt cx="872051" cy="1053240"/>
            </a:xfrm>
          </p:grpSpPr>
          <p:pic>
            <p:nvPicPr>
              <p:cNvPr id="51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88650" y="3070510"/>
                <a:ext cx="360000" cy="3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2" name="112 Conector recto de flecha"/>
              <p:cNvCxnSpPr/>
              <p:nvPr/>
            </p:nvCxnSpPr>
            <p:spPr>
              <a:xfrm flipV="1">
                <a:off x="9066235" y="2377270"/>
                <a:ext cx="0" cy="720000"/>
              </a:xfrm>
              <a:prstGeom prst="straightConnector1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113 Conector recto de flecha"/>
              <p:cNvCxnSpPr/>
              <p:nvPr/>
            </p:nvCxnSpPr>
            <p:spPr>
              <a:xfrm rot="16200000" flipV="1">
                <a:off x="8646599" y="2967435"/>
                <a:ext cx="0" cy="540000"/>
              </a:xfrm>
              <a:prstGeom prst="straightConnector1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110 Elipse"/>
            <p:cNvSpPr/>
            <p:nvPr/>
          </p:nvSpPr>
          <p:spPr>
            <a:xfrm>
              <a:off x="1673911" y="2909885"/>
              <a:ext cx="3419695" cy="3240000"/>
            </a:xfrm>
            <a:prstGeom prst="ellipse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noFill/>
              </a:endParaRPr>
            </a:p>
          </p:txBody>
        </p:sp>
      </p:grpSp>
      <p:grpSp>
        <p:nvGrpSpPr>
          <p:cNvPr id="54" name="114 Grupo"/>
          <p:cNvGrpSpPr/>
          <p:nvPr/>
        </p:nvGrpSpPr>
        <p:grpSpPr>
          <a:xfrm>
            <a:off x="2255435" y="1203258"/>
            <a:ext cx="1885339" cy="2445785"/>
            <a:chOff x="6825160" y="1500855"/>
            <a:chExt cx="1885339" cy="2445785"/>
          </a:xfrm>
        </p:grpSpPr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9804" y="2039036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7482" y="3470844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0" name="117 Conector recto"/>
            <p:cNvCxnSpPr/>
            <p:nvPr/>
          </p:nvCxnSpPr>
          <p:spPr>
            <a:xfrm>
              <a:off x="7670042" y="1705969"/>
              <a:ext cx="0" cy="19800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118 Conector recto"/>
            <p:cNvCxnSpPr/>
            <p:nvPr/>
          </p:nvCxnSpPr>
          <p:spPr>
            <a:xfrm flipH="1">
              <a:off x="6946710" y="2197290"/>
              <a:ext cx="709684" cy="146031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119 Conector recto de flecha"/>
            <p:cNvCxnSpPr/>
            <p:nvPr/>
          </p:nvCxnSpPr>
          <p:spPr>
            <a:xfrm rot="12300000" flipV="1">
              <a:off x="7468841" y="2320231"/>
              <a:ext cx="0" cy="54000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120 Conector recto de flecha"/>
            <p:cNvCxnSpPr/>
            <p:nvPr/>
          </p:nvCxnSpPr>
          <p:spPr>
            <a:xfrm rot="-3720000" flipV="1">
              <a:off x="7217178" y="1605745"/>
              <a:ext cx="0" cy="72000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121 Conector recto de flecha"/>
            <p:cNvCxnSpPr/>
            <p:nvPr/>
          </p:nvCxnSpPr>
          <p:spPr>
            <a:xfrm flipH="1" flipV="1">
              <a:off x="6906721" y="1794579"/>
              <a:ext cx="765667" cy="88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122 Conector recto de flecha"/>
            <p:cNvCxnSpPr/>
            <p:nvPr/>
          </p:nvCxnSpPr>
          <p:spPr>
            <a:xfrm flipV="1">
              <a:off x="7666209" y="1778042"/>
              <a:ext cx="0" cy="28800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123 Conector recto de flecha"/>
            <p:cNvCxnSpPr/>
            <p:nvPr/>
          </p:nvCxnSpPr>
          <p:spPr>
            <a:xfrm rot="-5400000" flipV="1">
              <a:off x="7517249" y="2663979"/>
              <a:ext cx="0" cy="324000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124 Arco"/>
            <p:cNvSpPr/>
            <p:nvPr/>
          </p:nvSpPr>
          <p:spPr>
            <a:xfrm rot="793408">
              <a:off x="6856222" y="3418624"/>
              <a:ext cx="349439" cy="329465"/>
            </a:xfrm>
            <a:prstGeom prst="arc">
              <a:avLst>
                <a:gd name="adj1" fmla="val 16200000"/>
                <a:gd name="adj2" fmla="val 373359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125 CuadroTexto"/>
                <p:cNvSpPr txBox="1"/>
                <p:nvPr/>
              </p:nvSpPr>
              <p:spPr>
                <a:xfrm>
                  <a:off x="7131381" y="3271852"/>
                  <a:ext cx="682879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600" i="1" smtClean="0">
                            <a:latin typeface="Cambria Math"/>
                            <a:ea typeface="Cambria Math"/>
                          </a:rPr>
                          <m:t>𝜃</m:t>
                        </m:r>
                        <m:r>
                          <a:rPr lang="es-ES" sz="1600" b="0" i="1" smtClean="0"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es-ES" sz="1600" i="1" smtClean="0">
                            <a:latin typeface="Cambria Math"/>
                            <a:ea typeface="Cambria Math"/>
                          </a:rPr>
                          <m:t>𝜔</m:t>
                        </m:r>
                        <m:r>
                          <a:rPr lang="es-ES" sz="1600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126" name="125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1381" y="3271852"/>
                  <a:ext cx="682879" cy="246221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5357" r="-3571" b="-7500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126 CuadroTexto"/>
                <p:cNvSpPr txBox="1"/>
                <p:nvPr/>
              </p:nvSpPr>
              <p:spPr>
                <a:xfrm>
                  <a:off x="6825160" y="1524667"/>
                  <a:ext cx="175946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s-ES" sz="160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s-ES" sz="1600" b="0" i="1" smtClean="0">
                                <a:latin typeface="Cambria Math"/>
                                <a:ea typeface="Cambria Math"/>
                              </a:rPr>
                              <m:t>𝑣</m:t>
                            </m:r>
                          </m:e>
                        </m:acc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127" name="126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5160" y="1524667"/>
                  <a:ext cx="175946" cy="246221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20690" t="-34146" r="-93103" b="-4878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127 CuadroTexto"/>
                <p:cNvSpPr txBox="1"/>
                <p:nvPr/>
              </p:nvSpPr>
              <p:spPr>
                <a:xfrm>
                  <a:off x="7187110" y="1500855"/>
                  <a:ext cx="258661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S" sz="160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sz="160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s-ES" sz="1600" b="0" i="1" smtClean="0">
                                    <a:latin typeface="Cambria Math"/>
                                    <a:ea typeface="Cambria Math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s-ES" sz="1600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128" name="127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7110" y="1500855"/>
                  <a:ext cx="258661" cy="246221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11628" t="-34146" r="-62791" b="-12195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128 CuadroTexto"/>
                <p:cNvSpPr txBox="1"/>
                <p:nvPr/>
              </p:nvSpPr>
              <p:spPr>
                <a:xfrm>
                  <a:off x="7431902" y="2862931"/>
                  <a:ext cx="27225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S" sz="160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sz="160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s-ES" sz="1600" b="0" i="1" smtClean="0">
                                    <a:latin typeface="Cambria Math"/>
                                    <a:ea typeface="Cambria Math"/>
                                  </a:rPr>
                                  <m:t>𝑎</m:t>
                                </m:r>
                              </m:e>
                            </m:acc>
                          </m:e>
                          <m:sub>
                            <m:r>
                              <a:rPr lang="es-ES" sz="1600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129" name="128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31902" y="2862931"/>
                  <a:ext cx="272254" cy="246221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13636" t="-37500" r="-63636" b="-12500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129 CuadroTexto"/>
                <p:cNvSpPr txBox="1"/>
                <p:nvPr/>
              </p:nvSpPr>
              <p:spPr>
                <a:xfrm>
                  <a:off x="7191873" y="2300955"/>
                  <a:ext cx="36118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s-ES" sz="160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s-ES" sz="1600" b="0" i="1" smtClean="0">
                                <a:latin typeface="Cambria Math"/>
                                <a:ea typeface="Cambria Math"/>
                              </a:rPr>
                              <m:t>𝑎</m:t>
                            </m:r>
                          </m:e>
                        </m:acc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130" name="129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1873" y="2300955"/>
                  <a:ext cx="361188" cy="338554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t="-12500" r="-22034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130 CuadroTexto"/>
                <p:cNvSpPr txBox="1"/>
                <p:nvPr/>
              </p:nvSpPr>
              <p:spPr>
                <a:xfrm>
                  <a:off x="7412369" y="1831672"/>
                  <a:ext cx="179152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600" i="1" smtClean="0">
                            <a:latin typeface="Cambria Math"/>
                            <a:ea typeface="Cambria Math"/>
                          </a:rPr>
                          <m:t>𝜃</m:t>
                        </m:r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131" name="130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369" y="1831672"/>
                  <a:ext cx="179152" cy="246221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l="-20000" r="-23333" b="-7317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131 CuadroTexto"/>
                <p:cNvSpPr txBox="1"/>
                <p:nvPr/>
              </p:nvSpPr>
              <p:spPr>
                <a:xfrm>
                  <a:off x="7173291" y="3625231"/>
                  <a:ext cx="172931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600" b="0" i="1" smtClean="0">
                            <a:latin typeface="Cambria Math"/>
                          </a:rPr>
                          <m:t>𝑥</m:t>
                        </m:r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132" name="131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3291" y="3625231"/>
                  <a:ext cx="172931" cy="246221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l="-10714" r="-14286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132 CuadroTexto"/>
                <p:cNvSpPr txBox="1"/>
                <p:nvPr/>
              </p:nvSpPr>
              <p:spPr>
                <a:xfrm>
                  <a:off x="8336294" y="3608086"/>
                  <a:ext cx="37420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600" b="0" i="1" smtClean="0">
                            <a:latin typeface="Cambria Math"/>
                          </a:rPr>
                          <m:t>𝐴</m:t>
                        </m:r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133" name="132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36294" y="3608086"/>
                  <a:ext cx="374205" cy="338554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6" name="22 CuadroTexto"/>
          <p:cNvSpPr txBox="1"/>
          <p:nvPr/>
        </p:nvSpPr>
        <p:spPr>
          <a:xfrm>
            <a:off x="4560554" y="1533990"/>
            <a:ext cx="4189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 smtClean="0">
                <a:sym typeface="Wingdings"/>
              </a:rPr>
              <a:t>El MAS no es más que el resultado de observar movimientos circulares uniformes desde el propio plano del movimiento.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23 CuadroTexto"/>
              <p:cNvSpPr txBox="1"/>
              <p:nvPr/>
            </p:nvSpPr>
            <p:spPr>
              <a:xfrm>
                <a:off x="4581474" y="2873431"/>
                <a:ext cx="128451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/>
                        </a:rPr>
                        <m:t>𝑥</m:t>
                      </m:r>
                      <m:r>
                        <a:rPr lang="es-ES" sz="1600" b="0" i="1" smtClean="0">
                          <a:latin typeface="Cambria Math"/>
                        </a:rPr>
                        <m:t>=</m:t>
                      </m:r>
                      <m:r>
                        <a:rPr lang="es-ES" sz="1600" b="0" i="1" smtClean="0">
                          <a:latin typeface="Cambria Math"/>
                        </a:rPr>
                        <m:t>𝐴𝑐𝑜𝑠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𝑡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77" name="2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474" y="2873431"/>
                <a:ext cx="1284518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133 CuadroTexto"/>
              <p:cNvSpPr txBox="1"/>
              <p:nvPr/>
            </p:nvSpPr>
            <p:spPr>
              <a:xfrm>
                <a:off x="4570101" y="3326082"/>
                <a:ext cx="26588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s-ES" sz="1600" b="0" i="1" smtClean="0">
                          <a:latin typeface="Cambria Math"/>
                        </a:rPr>
                        <m:t>=−</m:t>
                      </m:r>
                      <m:r>
                        <a:rPr lang="es-ES" sz="1600" b="0" i="1" smtClean="0">
                          <a:latin typeface="Cambria Math"/>
                        </a:rPr>
                        <m:t>𝑣𝑠𝑒𝑛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𝜃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𝐴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𝑠𝑒𝑛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𝑡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78" name="13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101" y="3326082"/>
                <a:ext cx="2658869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134 CuadroTexto"/>
              <p:cNvSpPr txBox="1"/>
              <p:nvPr/>
            </p:nvSpPr>
            <p:spPr>
              <a:xfrm>
                <a:off x="4572376" y="3737789"/>
                <a:ext cx="3484223" cy="5107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s-ES" sz="1600" b="0" i="1" smtClean="0">
                          <a:latin typeface="Cambria Math"/>
                        </a:rPr>
                        <m:t>=−</m:t>
                      </m:r>
                      <m:r>
                        <a:rPr lang="es-ES" sz="1600" b="0" i="1" smtClean="0">
                          <a:latin typeface="Cambria Math"/>
                        </a:rPr>
                        <m:t>𝑎𝑠𝑒𝑛</m:t>
                      </m:r>
                      <m:d>
                        <m:d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s-ES" sz="1600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s-ES" sz="16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𝐴</m:t>
                      </m:r>
                      <m:sSup>
                        <m:sSup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p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𝑐𝑜𝑠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𝑡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79" name="134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376" y="3737789"/>
                <a:ext cx="3484223" cy="510781"/>
              </a:xfrm>
              <a:prstGeom prst="rect">
                <a:avLst/>
              </a:prstGeom>
              <a:blipFill>
                <a:blip r:embed="rId14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332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25000" decel="25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05556E-6 -3.76503E-6 L -0.35156 -0.0020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9201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6</a:t>
            </a:r>
            <a:r>
              <a:rPr lang="es-ES" sz="1600" b="1" dirty="0" smtClean="0">
                <a:solidFill>
                  <a:schemeClr val="bg1"/>
                </a:solidFill>
              </a:rPr>
              <a:t>. Un </a:t>
            </a:r>
            <a:r>
              <a:rPr lang="es-ES" sz="1600" b="1" dirty="0">
                <a:solidFill>
                  <a:schemeClr val="bg1"/>
                </a:solidFill>
              </a:rPr>
              <a:t>ejemplo de oscilador: péndulo </a:t>
            </a:r>
            <a:r>
              <a:rPr lang="es-ES" sz="1600" b="1" dirty="0" smtClean="0">
                <a:solidFill>
                  <a:schemeClr val="bg1"/>
                </a:solidFill>
              </a:rPr>
              <a:t>simple</a:t>
            </a:r>
            <a:endParaRPr lang="es-ES" sz="1600" b="1" dirty="0">
              <a:solidFill>
                <a:schemeClr val="bg1"/>
              </a:solidFill>
            </a:endParaRPr>
          </a:p>
        </p:txBody>
      </p:sp>
      <p:cxnSp>
        <p:nvCxnSpPr>
          <p:cNvPr id="37" name="186 Conector recto"/>
          <p:cNvCxnSpPr/>
          <p:nvPr/>
        </p:nvCxnSpPr>
        <p:spPr bwMode="auto">
          <a:xfrm rot="5400000">
            <a:off x="946765" y="2821035"/>
            <a:ext cx="3213053" cy="142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38" name="188 Grupo"/>
          <p:cNvGrpSpPr/>
          <p:nvPr/>
        </p:nvGrpSpPr>
        <p:grpSpPr>
          <a:xfrm>
            <a:off x="2411972" y="1147667"/>
            <a:ext cx="309283" cy="2592531"/>
            <a:chOff x="5778024" y="3068360"/>
            <a:chExt cx="309283" cy="2489201"/>
          </a:xfrm>
        </p:grpSpPr>
        <p:sp>
          <p:nvSpPr>
            <p:cNvPr id="39" name="189 Elipse"/>
            <p:cNvSpPr/>
            <p:nvPr/>
          </p:nvSpPr>
          <p:spPr bwMode="auto">
            <a:xfrm>
              <a:off x="5778024" y="5261456"/>
              <a:ext cx="309283" cy="296105"/>
            </a:xfrm>
            <a:prstGeom prst="ellipse">
              <a:avLst/>
            </a:prstGeom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40" name="190 Conector recto"/>
            <p:cNvCxnSpPr/>
            <p:nvPr/>
          </p:nvCxnSpPr>
          <p:spPr bwMode="auto">
            <a:xfrm rot="5400000" flipH="1" flipV="1">
              <a:off x="4824439" y="4158724"/>
              <a:ext cx="2190150" cy="942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1" name="191 Grupo"/>
          <p:cNvGrpSpPr/>
          <p:nvPr/>
        </p:nvGrpSpPr>
        <p:grpSpPr>
          <a:xfrm rot="19070746">
            <a:off x="2748293" y="1173046"/>
            <a:ext cx="1467573" cy="2222106"/>
            <a:chOff x="5195357" y="3314852"/>
            <a:chExt cx="1467573" cy="2312438"/>
          </a:xfrm>
        </p:grpSpPr>
        <p:sp>
          <p:nvSpPr>
            <p:cNvPr id="42" name="192 Elipse"/>
            <p:cNvSpPr/>
            <p:nvPr/>
          </p:nvSpPr>
          <p:spPr bwMode="auto">
            <a:xfrm>
              <a:off x="5768789" y="5311589"/>
              <a:ext cx="309283" cy="315701"/>
            </a:xfrm>
            <a:prstGeom prst="ellipse">
              <a:avLst/>
            </a:prstGeom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57" name="193 Conector recto"/>
            <p:cNvCxnSpPr>
              <a:stCxn id="42" idx="0"/>
              <a:endCxn id="96" idx="2"/>
            </p:cNvCxnSpPr>
            <p:nvPr/>
          </p:nvCxnSpPr>
          <p:spPr bwMode="auto">
            <a:xfrm rot="2529254" flipH="1" flipV="1">
              <a:off x="5195357" y="3314852"/>
              <a:ext cx="1467573" cy="17047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8" name="199 Arco"/>
          <p:cNvSpPr/>
          <p:nvPr/>
        </p:nvSpPr>
        <p:spPr bwMode="auto">
          <a:xfrm rot="5400000">
            <a:off x="1305704" y="508305"/>
            <a:ext cx="2416384" cy="3720089"/>
          </a:xfrm>
          <a:prstGeom prst="arc">
            <a:avLst>
              <a:gd name="adj1" fmla="val 17289587"/>
              <a:gd name="adj2" fmla="val 4431041"/>
            </a:avLst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59" name="201 Grupo"/>
          <p:cNvGrpSpPr/>
          <p:nvPr/>
        </p:nvGrpSpPr>
        <p:grpSpPr>
          <a:xfrm>
            <a:off x="2251174" y="1364663"/>
            <a:ext cx="567018" cy="546734"/>
            <a:chOff x="2400020" y="2368924"/>
            <a:chExt cx="582426" cy="612401"/>
          </a:xfrm>
        </p:grpSpPr>
        <p:sp>
          <p:nvSpPr>
            <p:cNvPr id="80" name="202 Arco"/>
            <p:cNvSpPr/>
            <p:nvPr/>
          </p:nvSpPr>
          <p:spPr bwMode="auto">
            <a:xfrm rot="5400000">
              <a:off x="2494149" y="2274795"/>
              <a:ext cx="389966" cy="578224"/>
            </a:xfrm>
            <a:prstGeom prst="arc">
              <a:avLst>
                <a:gd name="adj1" fmla="val 16200000"/>
                <a:gd name="adj2" fmla="val 21040642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81" name="Picture 1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77671" y="2743200"/>
              <a:ext cx="104775" cy="238125"/>
            </a:xfrm>
            <a:prstGeom prst="rect">
              <a:avLst/>
            </a:prstGeom>
            <a:noFill/>
          </p:spPr>
        </p:pic>
      </p:grpSp>
      <p:grpSp>
        <p:nvGrpSpPr>
          <p:cNvPr id="82" name="208 Grupo"/>
          <p:cNvGrpSpPr/>
          <p:nvPr/>
        </p:nvGrpSpPr>
        <p:grpSpPr>
          <a:xfrm>
            <a:off x="3212551" y="2426101"/>
            <a:ext cx="1788819" cy="1541084"/>
            <a:chOff x="3536777" y="3482788"/>
            <a:chExt cx="1788819" cy="1541084"/>
          </a:xfrm>
        </p:grpSpPr>
        <p:cxnSp>
          <p:nvCxnSpPr>
            <p:cNvPr id="83" name="209 Conector recto de flecha"/>
            <p:cNvCxnSpPr/>
            <p:nvPr/>
          </p:nvCxnSpPr>
          <p:spPr bwMode="auto">
            <a:xfrm rot="16200000" flipH="1">
              <a:off x="4424084" y="4074460"/>
              <a:ext cx="376514" cy="349624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84" name="210 Grupo"/>
            <p:cNvGrpSpPr/>
            <p:nvPr/>
          </p:nvGrpSpPr>
          <p:grpSpPr>
            <a:xfrm>
              <a:off x="3536777" y="3482788"/>
              <a:ext cx="1788819" cy="1541084"/>
              <a:chOff x="3536777" y="3482788"/>
              <a:chExt cx="1788819" cy="1541084"/>
            </a:xfrm>
          </p:grpSpPr>
          <p:cxnSp>
            <p:nvCxnSpPr>
              <p:cNvPr id="85" name="211 Conector recto de flecha"/>
              <p:cNvCxnSpPr/>
              <p:nvPr/>
            </p:nvCxnSpPr>
            <p:spPr bwMode="auto">
              <a:xfrm rot="16200000" flipH="1">
                <a:off x="4094812" y="4406254"/>
                <a:ext cx="691613" cy="3930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6" name="212 Conector recto de flecha"/>
              <p:cNvCxnSpPr/>
              <p:nvPr/>
            </p:nvCxnSpPr>
            <p:spPr bwMode="auto">
              <a:xfrm rot="5400000">
                <a:off x="4060646" y="4059578"/>
                <a:ext cx="385819" cy="364900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7" name="213 Conector recto de flecha"/>
              <p:cNvCxnSpPr/>
              <p:nvPr/>
            </p:nvCxnSpPr>
            <p:spPr bwMode="auto">
              <a:xfrm rot="10800000">
                <a:off x="4108197" y="3685262"/>
                <a:ext cx="329053" cy="371552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0066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8" name="214 Conector recto"/>
              <p:cNvCxnSpPr/>
              <p:nvPr/>
            </p:nvCxnSpPr>
            <p:spPr bwMode="auto">
              <a:xfrm>
                <a:off x="4086228" y="4438652"/>
                <a:ext cx="342065" cy="32965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9" name="215 Conector recto de flecha"/>
              <p:cNvCxnSpPr/>
              <p:nvPr/>
            </p:nvCxnSpPr>
            <p:spPr bwMode="auto">
              <a:xfrm rot="5400000">
                <a:off x="4441630" y="4429572"/>
                <a:ext cx="344452" cy="333025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/>
              </a:ln>
              <a:effectLst/>
            </p:spPr>
          </p:cxnSp>
          <p:sp>
            <p:nvSpPr>
              <p:cNvPr id="90" name="216 Arco"/>
              <p:cNvSpPr/>
              <p:nvPr/>
            </p:nvSpPr>
            <p:spPr bwMode="auto">
              <a:xfrm rot="5400000">
                <a:off x="4112558" y="3920381"/>
                <a:ext cx="389965" cy="578224"/>
              </a:xfrm>
              <a:prstGeom prst="arc">
                <a:avLst>
                  <a:gd name="adj1" fmla="val 16200000"/>
                  <a:gd name="adj2" fmla="val 19299982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91" name="Picture 1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505605" y="4312584"/>
                <a:ext cx="104775" cy="238125"/>
              </a:xfrm>
              <a:prstGeom prst="rect">
                <a:avLst/>
              </a:prstGeom>
              <a:noFill/>
            </p:spPr>
          </p:pic>
          <p:pic>
            <p:nvPicPr>
              <p:cNvPr id="92" name="Picture 3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706471" y="4114800"/>
                <a:ext cx="619125" cy="238125"/>
              </a:xfrm>
              <a:prstGeom prst="rect">
                <a:avLst/>
              </a:prstGeom>
              <a:noFill/>
            </p:spPr>
          </p:pic>
          <p:pic>
            <p:nvPicPr>
              <p:cNvPr id="93" name="Picture 5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303059" y="4785747"/>
                <a:ext cx="257175" cy="238125"/>
              </a:xfrm>
              <a:prstGeom prst="rect">
                <a:avLst/>
              </a:prstGeom>
              <a:noFill/>
            </p:spPr>
          </p:pic>
          <p:pic>
            <p:nvPicPr>
              <p:cNvPr id="94" name="Picture 7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536777" y="4107574"/>
                <a:ext cx="638175" cy="238125"/>
              </a:xfrm>
              <a:prstGeom prst="rect">
                <a:avLst/>
              </a:prstGeom>
              <a:noFill/>
            </p:spPr>
          </p:pic>
          <p:pic>
            <p:nvPicPr>
              <p:cNvPr id="95" name="Picture 9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195482" y="3482788"/>
                <a:ext cx="114300" cy="238125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6" name="223 Rectángulo"/>
          <p:cNvSpPr/>
          <p:nvPr/>
        </p:nvSpPr>
        <p:spPr bwMode="auto">
          <a:xfrm>
            <a:off x="1301755" y="1127549"/>
            <a:ext cx="2501153" cy="121022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10 CuadroTexto"/>
              <p:cNvSpPr txBox="1"/>
              <p:nvPr/>
            </p:nvSpPr>
            <p:spPr>
              <a:xfrm>
                <a:off x="5068924" y="956468"/>
                <a:ext cx="28262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tabLst>
                    <a:tab pos="9525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/>
                        </a:rPr>
                        <m:t>𝐹</m:t>
                      </m:r>
                      <m:r>
                        <a:rPr lang="es-ES" sz="1600" b="0" i="1" smtClean="0">
                          <a:latin typeface="Cambria Math"/>
                        </a:rPr>
                        <m:t>=−</m:t>
                      </m:r>
                      <m:r>
                        <a:rPr lang="es-ES" sz="1600" b="0" i="1" smtClean="0">
                          <a:latin typeface="Cambria Math"/>
                        </a:rPr>
                        <m:t>𝑚𝑔𝑠𝑒𝑛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𝜃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𝑚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𝑇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𝑚𝑙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97" name="10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8924" y="956468"/>
                <a:ext cx="2826287" cy="338554"/>
              </a:xfrm>
              <a:prstGeom prst="rect">
                <a:avLst/>
              </a:prstGeom>
              <a:blipFill>
                <a:blip r:embed="rId8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8" name="15 CuadroTexto"/>
          <p:cNvSpPr txBox="1"/>
          <p:nvPr/>
        </p:nvSpPr>
        <p:spPr>
          <a:xfrm>
            <a:off x="495300" y="5147720"/>
            <a:ext cx="4287458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S" sz="1600" dirty="0" smtClean="0">
                <a:sym typeface="Wingdings"/>
              </a:rPr>
              <a:t>Un péndulo simple puede considerarse como un oscilador armónico solo si oscila con amplitudes pequeñas.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10 CuadroTexto"/>
              <p:cNvSpPr txBox="1"/>
              <p:nvPr/>
            </p:nvSpPr>
            <p:spPr>
              <a:xfrm>
                <a:off x="5046511" y="1418151"/>
                <a:ext cx="2009589" cy="586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tabLst>
                    <a:tab pos="9525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/>
                        </a:rPr>
                        <m:t>−</m:t>
                      </m:r>
                      <m:r>
                        <a:rPr lang="es-ES" sz="1600" b="0" i="1" smtClean="0">
                          <a:latin typeface="Cambria Math"/>
                        </a:rPr>
                        <m:t>𝑚𝑔𝑠𝑒𝑛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𝜃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𝑚𝑙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99" name="10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6511" y="1418151"/>
                <a:ext cx="2009589" cy="586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ángulo 99"/>
              <p:cNvSpPr/>
              <p:nvPr/>
            </p:nvSpPr>
            <p:spPr>
              <a:xfrm>
                <a:off x="5059882" y="2082960"/>
                <a:ext cx="1871538" cy="586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 smtClean="0">
                          <a:latin typeface="Cambria Math" panose="02040503050406030204" pitchFamily="18" charset="0"/>
                          <a:ea typeface="Cambria Math"/>
                        </a:rPr>
                        <m:t>𝑙</m:t>
                      </m:r>
                      <m:f>
                        <m:fPr>
                          <m:ctrlP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𝑔𝑠𝑒𝑛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00" name="Rectángulo 9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9882" y="2082960"/>
                <a:ext cx="1871538" cy="586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ángulo 100"/>
              <p:cNvSpPr/>
              <p:nvPr/>
            </p:nvSpPr>
            <p:spPr>
              <a:xfrm>
                <a:off x="5063871" y="2862889"/>
                <a:ext cx="3308983" cy="586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s-ES" sz="1600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𝑔</m:t>
                          </m:r>
                        </m:num>
                        <m:den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</m:den>
                      </m:f>
                      <m:r>
                        <a:rPr lang="es-ES" sz="1600" i="1">
                          <a:latin typeface="Cambria Math" panose="02040503050406030204" pitchFamily="18" charset="0"/>
                          <a:ea typeface="Cambria Math"/>
                        </a:rPr>
                        <m:t>𝑠𝑒𝑛</m:t>
                      </m:r>
                      <m:r>
                        <a:rPr lang="es-E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s-E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=0;  </m:t>
                      </m:r>
                      <m:f>
                        <m:fPr>
                          <m:ctrlP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num>
                        <m:den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s-ES" sz="1600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s-ES" sz="1600" i="1"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  <m:r>
                        <a:rPr lang="es-E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01" name="Rectángulo 1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871" y="2862889"/>
                <a:ext cx="3308983" cy="586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232 CuadroTexto"/>
              <p:cNvSpPr txBox="1"/>
              <p:nvPr/>
            </p:nvSpPr>
            <p:spPr>
              <a:xfrm>
                <a:off x="5103431" y="3684024"/>
                <a:ext cx="386575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600" b="1" dirty="0" smtClean="0"/>
                  <a:t>Si </a:t>
                </a:r>
                <a14:m>
                  <m:oMath xmlns:m="http://schemas.openxmlformats.org/officeDocument/2006/math">
                    <m:r>
                      <a:rPr lang="es-ES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s-ES_tradnl" sz="1600" b="1" dirty="0" smtClean="0">
                    <a:sym typeface="Symbol"/>
                  </a:rPr>
                  <a:t> (en rad) es pequeño</a:t>
                </a:r>
                <a:r>
                  <a:rPr lang="es-ES_tradnl" sz="1600" dirty="0" smtClean="0">
                    <a:sym typeface="Symbol"/>
                  </a:rPr>
                  <a:t>: </a:t>
                </a:r>
                <a14:m>
                  <m:oMath xmlns:m="http://schemas.openxmlformats.org/officeDocument/2006/math">
                    <m:r>
                      <a:rPr lang="es-ES" sz="1600" b="0" i="1" smtClean="0">
                        <a:latin typeface="Cambria Math" panose="02040503050406030204" pitchFamily="18" charset="0"/>
                        <a:sym typeface="Symbol"/>
                      </a:rPr>
                      <m:t>𝑠𝑒𝑛</m:t>
                    </m:r>
                    <m:r>
                      <a:rPr lang="es-E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𝜃</m:t>
                    </m:r>
                    <m:r>
                      <a:rPr lang="es-E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≅</m:t>
                    </m:r>
                    <m:r>
                      <a:rPr lang="es-E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𝜃</m:t>
                    </m:r>
                  </m:oMath>
                </a14:m>
                <a:endParaRPr lang="es-ES" sz="1600" dirty="0"/>
              </a:p>
            </p:txBody>
          </p:sp>
        </mc:Choice>
        <mc:Fallback xmlns="">
          <p:sp>
            <p:nvSpPr>
              <p:cNvPr id="102" name="23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3431" y="3684024"/>
                <a:ext cx="3865758" cy="338554"/>
              </a:xfrm>
              <a:prstGeom prst="rect">
                <a:avLst/>
              </a:prstGeom>
              <a:blipFill>
                <a:blip r:embed="rId12"/>
                <a:stretch>
                  <a:fillRect l="-789" t="-3571" b="-2321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ángulo 102"/>
              <p:cNvSpPr/>
              <p:nvPr/>
            </p:nvSpPr>
            <p:spPr>
              <a:xfrm>
                <a:off x="5050421" y="4180701"/>
                <a:ext cx="2971134" cy="586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s-ES" sz="1600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s-E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s-E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  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𝑑𝑜𝑛𝑑𝑒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p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s-ES" sz="160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𝑔</m:t>
                          </m:r>
                        </m:num>
                        <m:den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𝑙</m:t>
                          </m:r>
                        </m:den>
                      </m:f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03" name="Rectángulo 10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0421" y="4180701"/>
                <a:ext cx="2971134" cy="586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232 CuadroTexto"/>
          <p:cNvSpPr txBox="1"/>
          <p:nvPr/>
        </p:nvSpPr>
        <p:spPr>
          <a:xfrm>
            <a:off x="5054125" y="4885293"/>
            <a:ext cx="3498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Tiene como soluciones: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ángulo 104"/>
              <p:cNvSpPr/>
              <p:nvPr/>
            </p:nvSpPr>
            <p:spPr>
              <a:xfrm>
                <a:off x="5224252" y="5300239"/>
                <a:ext cx="213661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á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𝑠𝑒𝑛</m:t>
                      </m:r>
                      <m:d>
                        <m:d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05" name="Rectángulo 10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4252" y="5300239"/>
                <a:ext cx="2136611" cy="33855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ctángulo 105"/>
              <p:cNvSpPr/>
              <p:nvPr/>
            </p:nvSpPr>
            <p:spPr>
              <a:xfrm>
                <a:off x="5228734" y="5815709"/>
                <a:ext cx="212128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á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𝑐𝑜𝑠</m:t>
                      </m:r>
                      <m:d>
                        <m:d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06" name="Rectángulo 10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8734" y="5815709"/>
                <a:ext cx="2121286" cy="33855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Abrir llave 106"/>
          <p:cNvSpPr/>
          <p:nvPr/>
        </p:nvSpPr>
        <p:spPr>
          <a:xfrm>
            <a:off x="5136778" y="5284692"/>
            <a:ext cx="107576" cy="941295"/>
          </a:xfrm>
          <a:prstGeom prst="leftBrace">
            <a:avLst>
              <a:gd name="adj1" fmla="val 56818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600"/>
          </a:p>
        </p:txBody>
      </p:sp>
      <p:pic>
        <p:nvPicPr>
          <p:cNvPr id="43" name="Imagen 42">
            <a:hlinkClick r:id="rId16"/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9493" y="116507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8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96" grpId="0" animBg="1"/>
      <p:bldP spid="97" grpId="0"/>
      <p:bldP spid="98" grpId="0" animBg="1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9201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6</a:t>
            </a:r>
            <a:r>
              <a:rPr lang="es-ES" sz="1600" b="1" dirty="0" smtClean="0">
                <a:solidFill>
                  <a:schemeClr val="bg1"/>
                </a:solidFill>
              </a:rPr>
              <a:t>. Un </a:t>
            </a:r>
            <a:r>
              <a:rPr lang="es-ES" sz="1600" b="1" dirty="0">
                <a:solidFill>
                  <a:schemeClr val="bg1"/>
                </a:solidFill>
              </a:rPr>
              <a:t>ejemplo de oscilador: péndulo </a:t>
            </a:r>
            <a:r>
              <a:rPr lang="es-ES" sz="1600" b="1" dirty="0" smtClean="0">
                <a:solidFill>
                  <a:schemeClr val="bg1"/>
                </a:solidFill>
              </a:rPr>
              <a:t>simple</a:t>
            </a:r>
            <a:endParaRPr lang="es-ES" sz="1600" b="1" dirty="0">
              <a:solidFill>
                <a:schemeClr val="bg1"/>
              </a:solidFill>
            </a:endParaRPr>
          </a:p>
        </p:txBody>
      </p:sp>
      <p:cxnSp>
        <p:nvCxnSpPr>
          <p:cNvPr id="43" name="186 Conector recto"/>
          <p:cNvCxnSpPr/>
          <p:nvPr/>
        </p:nvCxnSpPr>
        <p:spPr bwMode="auto">
          <a:xfrm rot="5400000">
            <a:off x="946765" y="2821035"/>
            <a:ext cx="3213053" cy="142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44" name="191 Grupo"/>
          <p:cNvGrpSpPr/>
          <p:nvPr/>
        </p:nvGrpSpPr>
        <p:grpSpPr>
          <a:xfrm rot="19070746">
            <a:off x="2748293" y="1173046"/>
            <a:ext cx="1467573" cy="2222106"/>
            <a:chOff x="5195357" y="3314852"/>
            <a:chExt cx="1467573" cy="2312438"/>
          </a:xfrm>
        </p:grpSpPr>
        <p:sp>
          <p:nvSpPr>
            <p:cNvPr id="45" name="192 Elipse"/>
            <p:cNvSpPr/>
            <p:nvPr/>
          </p:nvSpPr>
          <p:spPr bwMode="auto">
            <a:xfrm>
              <a:off x="5768789" y="5311589"/>
              <a:ext cx="309283" cy="315701"/>
            </a:xfrm>
            <a:prstGeom prst="ellipse">
              <a:avLst/>
            </a:prstGeom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46" name="193 Conector recto"/>
            <p:cNvCxnSpPr>
              <a:stCxn id="45" idx="0"/>
              <a:endCxn id="69" idx="2"/>
            </p:cNvCxnSpPr>
            <p:nvPr/>
          </p:nvCxnSpPr>
          <p:spPr bwMode="auto">
            <a:xfrm rot="2529254" flipH="1" flipV="1">
              <a:off x="5195357" y="3314852"/>
              <a:ext cx="1467573" cy="17047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7" name="199 Arco"/>
          <p:cNvSpPr/>
          <p:nvPr/>
        </p:nvSpPr>
        <p:spPr bwMode="auto">
          <a:xfrm rot="5400000">
            <a:off x="1305704" y="508305"/>
            <a:ext cx="2416384" cy="3720089"/>
          </a:xfrm>
          <a:prstGeom prst="arc">
            <a:avLst>
              <a:gd name="adj1" fmla="val 17289587"/>
              <a:gd name="adj2" fmla="val 4431041"/>
            </a:avLst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8" name="201 Grupo"/>
          <p:cNvGrpSpPr/>
          <p:nvPr/>
        </p:nvGrpSpPr>
        <p:grpSpPr>
          <a:xfrm>
            <a:off x="2251174" y="1364663"/>
            <a:ext cx="567018" cy="546734"/>
            <a:chOff x="2400020" y="2368924"/>
            <a:chExt cx="582426" cy="612401"/>
          </a:xfrm>
        </p:grpSpPr>
        <p:sp>
          <p:nvSpPr>
            <p:cNvPr id="49" name="202 Arco"/>
            <p:cNvSpPr/>
            <p:nvPr/>
          </p:nvSpPr>
          <p:spPr bwMode="auto">
            <a:xfrm rot="5400000">
              <a:off x="2494149" y="2274795"/>
              <a:ext cx="389966" cy="578224"/>
            </a:xfrm>
            <a:prstGeom prst="arc">
              <a:avLst>
                <a:gd name="adj1" fmla="val 16200000"/>
                <a:gd name="adj2" fmla="val 21040642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50" name="Picture 1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77671" y="2743200"/>
              <a:ext cx="104775" cy="238125"/>
            </a:xfrm>
            <a:prstGeom prst="rect">
              <a:avLst/>
            </a:prstGeom>
            <a:noFill/>
          </p:spPr>
        </p:pic>
      </p:grpSp>
      <p:grpSp>
        <p:nvGrpSpPr>
          <p:cNvPr id="51" name="208 Grupo"/>
          <p:cNvGrpSpPr/>
          <p:nvPr/>
        </p:nvGrpSpPr>
        <p:grpSpPr>
          <a:xfrm>
            <a:off x="3212551" y="2426101"/>
            <a:ext cx="1788819" cy="1541084"/>
            <a:chOff x="3536777" y="3482788"/>
            <a:chExt cx="1788819" cy="1541084"/>
          </a:xfrm>
        </p:grpSpPr>
        <p:cxnSp>
          <p:nvCxnSpPr>
            <p:cNvPr id="52" name="209 Conector recto de flecha"/>
            <p:cNvCxnSpPr/>
            <p:nvPr/>
          </p:nvCxnSpPr>
          <p:spPr bwMode="auto">
            <a:xfrm rot="16200000" flipH="1">
              <a:off x="4424084" y="4074460"/>
              <a:ext cx="376514" cy="349624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53" name="210 Grupo"/>
            <p:cNvGrpSpPr/>
            <p:nvPr/>
          </p:nvGrpSpPr>
          <p:grpSpPr>
            <a:xfrm>
              <a:off x="3536777" y="3482788"/>
              <a:ext cx="1788819" cy="1541084"/>
              <a:chOff x="3536777" y="3482788"/>
              <a:chExt cx="1788819" cy="1541084"/>
            </a:xfrm>
          </p:grpSpPr>
          <p:cxnSp>
            <p:nvCxnSpPr>
              <p:cNvPr id="54" name="211 Conector recto de flecha"/>
              <p:cNvCxnSpPr/>
              <p:nvPr/>
            </p:nvCxnSpPr>
            <p:spPr bwMode="auto">
              <a:xfrm rot="16200000" flipH="1">
                <a:off x="4094812" y="4406254"/>
                <a:ext cx="691613" cy="3930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5" name="212 Conector recto de flecha"/>
              <p:cNvCxnSpPr/>
              <p:nvPr/>
            </p:nvCxnSpPr>
            <p:spPr bwMode="auto">
              <a:xfrm rot="5400000">
                <a:off x="4060646" y="4059578"/>
                <a:ext cx="385819" cy="364900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6" name="213 Conector recto de flecha"/>
              <p:cNvCxnSpPr/>
              <p:nvPr/>
            </p:nvCxnSpPr>
            <p:spPr bwMode="auto">
              <a:xfrm rot="10800000">
                <a:off x="4108197" y="3685262"/>
                <a:ext cx="329053" cy="371552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0066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60" name="214 Conector recto"/>
              <p:cNvCxnSpPr/>
              <p:nvPr/>
            </p:nvCxnSpPr>
            <p:spPr bwMode="auto">
              <a:xfrm>
                <a:off x="4086228" y="4438652"/>
                <a:ext cx="342065" cy="32965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1" name="215 Conector recto de flecha"/>
              <p:cNvCxnSpPr/>
              <p:nvPr/>
            </p:nvCxnSpPr>
            <p:spPr bwMode="auto">
              <a:xfrm rot="5400000">
                <a:off x="4441630" y="4429572"/>
                <a:ext cx="344452" cy="333025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/>
              </a:ln>
              <a:effectLst/>
            </p:spPr>
          </p:cxnSp>
          <p:sp>
            <p:nvSpPr>
              <p:cNvPr id="62" name="216 Arco"/>
              <p:cNvSpPr/>
              <p:nvPr/>
            </p:nvSpPr>
            <p:spPr bwMode="auto">
              <a:xfrm rot="5400000">
                <a:off x="4112558" y="3920381"/>
                <a:ext cx="389965" cy="578224"/>
              </a:xfrm>
              <a:prstGeom prst="arc">
                <a:avLst>
                  <a:gd name="adj1" fmla="val 16200000"/>
                  <a:gd name="adj2" fmla="val 19299982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63" name="Picture 1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505605" y="4312584"/>
                <a:ext cx="104775" cy="238125"/>
              </a:xfrm>
              <a:prstGeom prst="rect">
                <a:avLst/>
              </a:prstGeom>
              <a:noFill/>
            </p:spPr>
          </p:pic>
          <p:pic>
            <p:nvPicPr>
              <p:cNvPr id="64" name="Picture 3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706471" y="4114800"/>
                <a:ext cx="619125" cy="238125"/>
              </a:xfrm>
              <a:prstGeom prst="rect">
                <a:avLst/>
              </a:prstGeom>
              <a:noFill/>
            </p:spPr>
          </p:pic>
          <p:pic>
            <p:nvPicPr>
              <p:cNvPr id="65" name="Picture 5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303059" y="4785747"/>
                <a:ext cx="257175" cy="238125"/>
              </a:xfrm>
              <a:prstGeom prst="rect">
                <a:avLst/>
              </a:prstGeom>
              <a:noFill/>
            </p:spPr>
          </p:pic>
          <p:pic>
            <p:nvPicPr>
              <p:cNvPr id="66" name="Picture 7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536777" y="4107574"/>
                <a:ext cx="638175" cy="238125"/>
              </a:xfrm>
              <a:prstGeom prst="rect">
                <a:avLst/>
              </a:prstGeom>
              <a:noFill/>
            </p:spPr>
          </p:pic>
          <p:pic>
            <p:nvPicPr>
              <p:cNvPr id="67" name="Picture 9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195482" y="3482788"/>
                <a:ext cx="114300" cy="238125"/>
              </a:xfrm>
              <a:prstGeom prst="rect">
                <a:avLst/>
              </a:prstGeom>
              <a:noFill/>
            </p:spPr>
          </p:pic>
        </p:grpSp>
      </p:grpSp>
      <p:cxnSp>
        <p:nvCxnSpPr>
          <p:cNvPr id="68" name="222 Conector recto"/>
          <p:cNvCxnSpPr/>
          <p:nvPr/>
        </p:nvCxnSpPr>
        <p:spPr bwMode="auto">
          <a:xfrm flipV="1">
            <a:off x="427697" y="4448972"/>
            <a:ext cx="4182035" cy="1344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223 Rectángulo"/>
          <p:cNvSpPr/>
          <p:nvPr/>
        </p:nvSpPr>
        <p:spPr bwMode="auto">
          <a:xfrm>
            <a:off x="1301755" y="1127549"/>
            <a:ext cx="2501153" cy="121022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70" name="257 Grupo"/>
          <p:cNvGrpSpPr/>
          <p:nvPr/>
        </p:nvGrpSpPr>
        <p:grpSpPr>
          <a:xfrm>
            <a:off x="4062915" y="4387262"/>
            <a:ext cx="126787" cy="443778"/>
            <a:chOff x="4383740" y="4527817"/>
            <a:chExt cx="126787" cy="369815"/>
          </a:xfrm>
        </p:grpSpPr>
        <p:sp>
          <p:nvSpPr>
            <p:cNvPr id="71" name="258 Elipse"/>
            <p:cNvSpPr/>
            <p:nvPr/>
          </p:nvSpPr>
          <p:spPr bwMode="auto">
            <a:xfrm>
              <a:off x="4383740" y="4527817"/>
              <a:ext cx="126787" cy="121024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72" name="259 Grupo"/>
            <p:cNvGrpSpPr/>
            <p:nvPr/>
          </p:nvGrpSpPr>
          <p:grpSpPr>
            <a:xfrm>
              <a:off x="4394733" y="4580205"/>
              <a:ext cx="105829" cy="317427"/>
              <a:chOff x="4394733" y="4580205"/>
              <a:chExt cx="105829" cy="317427"/>
            </a:xfrm>
          </p:grpSpPr>
          <p:sp>
            <p:nvSpPr>
              <p:cNvPr id="73" name="260 CuadroTexto"/>
              <p:cNvSpPr txBox="1"/>
              <p:nvPr/>
            </p:nvSpPr>
            <p:spPr>
              <a:xfrm>
                <a:off x="4394733" y="4743744"/>
                <a:ext cx="105829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s-ES_tradnl" sz="1200" dirty="0" smtClean="0"/>
                  <a:t>x</a:t>
                </a:r>
                <a:endParaRPr lang="es-ES" sz="1200" dirty="0"/>
              </a:p>
            </p:txBody>
          </p:sp>
          <p:cxnSp>
            <p:nvCxnSpPr>
              <p:cNvPr id="74" name="261 Conector recto"/>
              <p:cNvCxnSpPr/>
              <p:nvPr/>
            </p:nvCxnSpPr>
            <p:spPr bwMode="auto">
              <a:xfrm rot="16200000" flipH="1">
                <a:off x="4356508" y="4670832"/>
                <a:ext cx="182297" cy="104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14 CuadroTexto"/>
              <p:cNvSpPr txBox="1"/>
              <p:nvPr/>
            </p:nvSpPr>
            <p:spPr>
              <a:xfrm>
                <a:off x="6112374" y="4310004"/>
                <a:ext cx="1197764" cy="819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1" i="1" smtClean="0">
                          <a:latin typeface="Cambria Math"/>
                          <a:ea typeface="Cambria Math"/>
                        </a:rPr>
                        <m:t>𝑻</m:t>
                      </m:r>
                      <m:r>
                        <a:rPr lang="es-ES" sz="1600" b="1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s-ES" sz="1600" b="1" i="1" smtClean="0">
                          <a:latin typeface="Cambria Math"/>
                          <a:ea typeface="Cambria Math"/>
                        </a:rPr>
                        <m:t>𝟐</m:t>
                      </m:r>
                      <m:r>
                        <a:rPr lang="es-ES" sz="1600" b="1" i="1" smtClean="0">
                          <a:latin typeface="Cambria Math"/>
                          <a:ea typeface="Cambria Math"/>
                        </a:rPr>
                        <m:t>𝝅</m:t>
                      </m:r>
                      <m:rad>
                        <m:radPr>
                          <m:degHide m:val="on"/>
                          <m:ctrlPr>
                            <a:rPr lang="es-ES" sz="16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s-ES" sz="1600" b="1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s-ES" sz="1600" b="1" i="1" smtClean="0">
                                  <a:latin typeface="Cambria Math"/>
                                  <a:ea typeface="Cambria Math"/>
                                </a:rPr>
                                <m:t>𝒍</m:t>
                              </m:r>
                            </m:num>
                            <m:den>
                              <m:r>
                                <a:rPr lang="es-ES" sz="1600" b="1" i="1" smtClean="0">
                                  <a:latin typeface="Cambria Math"/>
                                  <a:ea typeface="Cambria Math"/>
                                </a:rPr>
                                <m:t>𝒈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s-ES" sz="1600" b="1" dirty="0"/>
              </a:p>
            </p:txBody>
          </p:sp>
        </mc:Choice>
        <mc:Fallback xmlns="">
          <p:sp>
            <p:nvSpPr>
              <p:cNvPr id="75" name="14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2374" y="4310004"/>
                <a:ext cx="1197764" cy="81984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CuadroTexto 75"/>
          <p:cNvSpPr txBox="1"/>
          <p:nvPr/>
        </p:nvSpPr>
        <p:spPr>
          <a:xfrm>
            <a:off x="5311588" y="1021977"/>
            <a:ext cx="2425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/>
              <a:t>Teniendo en cuenta que: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CuadroTexto 76"/>
              <p:cNvSpPr txBox="1"/>
              <p:nvPr/>
            </p:nvSpPr>
            <p:spPr>
              <a:xfrm>
                <a:off x="5714999" y="1337983"/>
                <a:ext cx="1257780" cy="4217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𝑠𝑒𝑛</m:t>
                      </m:r>
                      <m:r>
                        <a:rPr lang="es-E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s-E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s-E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77" name="CuadroTexto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999" y="1337983"/>
                <a:ext cx="1257780" cy="421719"/>
              </a:xfrm>
              <a:prstGeom prst="rect">
                <a:avLst/>
              </a:prstGeom>
              <a:blipFill>
                <a:blip r:embed="rId9"/>
                <a:stretch>
                  <a:fillRect l="-1449" r="-966" b="-1428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ctángulo 77"/>
              <p:cNvSpPr/>
              <p:nvPr/>
            </p:nvSpPr>
            <p:spPr>
              <a:xfrm>
                <a:off x="5511122" y="2843911"/>
                <a:ext cx="182274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𝐴𝑐𝑜𝑠</m:t>
                      </m:r>
                      <m:d>
                        <m:d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78" name="Rectángulo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1122" y="2843911"/>
                <a:ext cx="1822742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ángulo 78"/>
              <p:cNvSpPr/>
              <p:nvPr/>
            </p:nvSpPr>
            <p:spPr>
              <a:xfrm>
                <a:off x="5515605" y="2444982"/>
                <a:ext cx="183806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𝐴𝑠𝑒𝑛</m:t>
                      </m:r>
                      <m:d>
                        <m:d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79" name="Rectángulo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5605" y="2444982"/>
                <a:ext cx="1838067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Abrir llave 107"/>
          <p:cNvSpPr/>
          <p:nvPr/>
        </p:nvSpPr>
        <p:spPr>
          <a:xfrm>
            <a:off x="5419166" y="2447364"/>
            <a:ext cx="174810" cy="860613"/>
          </a:xfrm>
          <a:prstGeom prst="leftBrace">
            <a:avLst>
              <a:gd name="adj1" fmla="val 56818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CuadroTexto 108"/>
              <p:cNvSpPr txBox="1"/>
              <p:nvPr/>
            </p:nvSpPr>
            <p:spPr>
              <a:xfrm>
                <a:off x="5706034" y="1772771"/>
                <a:ext cx="1879361" cy="4626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𝑠𝑒𝑛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á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s-E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s-E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á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09" name="CuadroTexto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6034" y="1772771"/>
                <a:ext cx="1879361" cy="46262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Abrir llave 109"/>
          <p:cNvSpPr/>
          <p:nvPr/>
        </p:nvSpPr>
        <p:spPr>
          <a:xfrm>
            <a:off x="5423649" y="1470211"/>
            <a:ext cx="156880" cy="815790"/>
          </a:xfrm>
          <a:prstGeom prst="leftBrace">
            <a:avLst>
              <a:gd name="adj1" fmla="val 56818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ctángulo 110"/>
              <p:cNvSpPr/>
              <p:nvPr/>
            </p:nvSpPr>
            <p:spPr>
              <a:xfrm>
                <a:off x="5327587" y="3454936"/>
                <a:ext cx="2265877" cy="586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p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s-ES" sz="160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𝑔</m:t>
                          </m:r>
                        </m:num>
                        <m:den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𝑙</m:t>
                          </m:r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  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    </m:t>
                      </m:r>
                      <m:f>
                        <m:f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i="1">
                              <a:latin typeface="Cambria Math"/>
                            </a:rPr>
                            <m:t>4</m:t>
                          </m:r>
                          <m:sSup>
                            <m:sSup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600" i="1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s-ES" sz="16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600" i="1">
                                  <a:latin typeface="Cambria Math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s-ES" sz="16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s-ES" sz="16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i="1">
                              <a:latin typeface="Cambria Math"/>
                            </a:rPr>
                            <m:t>𝑔</m:t>
                          </m:r>
                        </m:num>
                        <m:den>
                          <m:r>
                            <a:rPr lang="es-ES" sz="1600" i="1">
                              <a:latin typeface="Cambria Math"/>
                            </a:rPr>
                            <m:t>𝑙</m:t>
                          </m:r>
                        </m:den>
                      </m:f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11" name="Rectángulo 1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7587" y="3454936"/>
                <a:ext cx="2265877" cy="586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298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7778E-7 1.19824E-6 L -0.36024 0.0002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7" grpId="0"/>
      <p:bldP spid="78" grpId="0"/>
      <p:bldP spid="79" grpId="0"/>
      <p:bldP spid="108" grpId="0" animBg="1"/>
      <p:bldP spid="109" grpId="0"/>
      <p:bldP spid="110" grpId="0" animBg="1"/>
      <p:bldP spid="1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9201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6</a:t>
            </a:r>
            <a:r>
              <a:rPr lang="es-ES" sz="1600" b="1" dirty="0" smtClean="0">
                <a:solidFill>
                  <a:schemeClr val="bg1"/>
                </a:solidFill>
              </a:rPr>
              <a:t>. Un </a:t>
            </a:r>
            <a:r>
              <a:rPr lang="es-ES" sz="1600" b="1" dirty="0">
                <a:solidFill>
                  <a:schemeClr val="bg1"/>
                </a:solidFill>
              </a:rPr>
              <a:t>ejemplo de oscilador: péndulo </a:t>
            </a:r>
            <a:r>
              <a:rPr lang="es-ES" sz="1600" b="1" dirty="0" smtClean="0">
                <a:solidFill>
                  <a:schemeClr val="bg1"/>
                </a:solidFill>
              </a:rPr>
              <a:t>simple</a:t>
            </a:r>
            <a:endParaRPr lang="es-ES" sz="16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1" name="Tabla 4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4963111"/>
                  </p:ext>
                </p:extLst>
              </p:nvPr>
            </p:nvGraphicFramePr>
            <p:xfrm>
              <a:off x="508000" y="1206500"/>
              <a:ext cx="8178801" cy="320040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81000">
                      <a:extLst>
                        <a:ext uri="{9D8B030D-6E8A-4147-A177-3AD203B41FA5}">
                          <a16:colId xmlns:a16="http://schemas.microsoft.com/office/drawing/2014/main" val="2610252087"/>
                        </a:ext>
                      </a:extLst>
                    </a:gridCol>
                    <a:gridCol w="1193800">
                      <a:extLst>
                        <a:ext uri="{9D8B030D-6E8A-4147-A177-3AD203B41FA5}">
                          <a16:colId xmlns:a16="http://schemas.microsoft.com/office/drawing/2014/main" val="3809521380"/>
                        </a:ext>
                      </a:extLst>
                    </a:gridCol>
                    <a:gridCol w="6604001">
                      <a:extLst>
                        <a:ext uri="{9D8B030D-6E8A-4147-A177-3AD203B41FA5}">
                          <a16:colId xmlns:a16="http://schemas.microsoft.com/office/drawing/2014/main" val="1261505457"/>
                        </a:ext>
                      </a:extLst>
                    </a:gridCol>
                  </a:tblGrid>
                  <a:tr h="303378">
                    <a:tc gridSpan="2">
                      <a:txBody>
                        <a:bodyPr/>
                        <a:lstStyle/>
                        <a:p>
                          <a:r>
                            <a:rPr lang="es-ES" sz="1600" dirty="0" smtClean="0"/>
                            <a:t>ACTIVIDADES</a:t>
                          </a:r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8519145"/>
                      </a:ext>
                    </a:extLst>
                  </a:tr>
                  <a:tr h="744656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5.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/>
                          <a:r>
                            <a:rPr lang="es-ES" sz="1600" dirty="0" smtClean="0"/>
                            <a:t>Un cuerpo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1,4 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𝑘𝑔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1600" dirty="0"/>
                            <a:t>de masa se conecta a un muelle de constante </a:t>
                          </a:r>
                          <a:r>
                            <a:rPr lang="es-ES" sz="1600" dirty="0" smtClean="0"/>
                            <a:t>elástica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15 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es-ES" sz="1600" dirty="0" smtClean="0"/>
                            <a:t>, </a:t>
                          </a:r>
                          <a:r>
                            <a:rPr lang="es-ES" sz="1600" dirty="0"/>
                            <a:t>y el sistema oscila en un plano horizontal sin rozamiento. La amplitud del movimiento es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2,0 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oMath>
                          </a14:m>
                          <a:r>
                            <a:rPr lang="es-ES" sz="1600" dirty="0"/>
                            <a:t>. </a:t>
                          </a:r>
                          <a:r>
                            <a:rPr lang="es-ES" sz="1600" dirty="0" smtClean="0"/>
                            <a:t>Calcula: i) La </a:t>
                          </a:r>
                          <a:r>
                            <a:rPr lang="es-ES" sz="1600" dirty="0"/>
                            <a:t>energía total del </a:t>
                          </a:r>
                          <a:r>
                            <a:rPr lang="es-ES" sz="1600" dirty="0" smtClean="0"/>
                            <a:t>sistema; ii) Las </a:t>
                          </a:r>
                          <a:r>
                            <a:rPr lang="es-ES" sz="1600" dirty="0"/>
                            <a:t>energías cinética y potencial cuando el desplazamiento del cuerpo es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1,3 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oMath>
                          </a14:m>
                          <a:r>
                            <a:rPr lang="es-ES" sz="1600" dirty="0" smtClean="0"/>
                            <a:t>; iii) La </a:t>
                          </a:r>
                          <a:r>
                            <a:rPr lang="es-ES" sz="1600" dirty="0"/>
                            <a:t>velocidad máxima del cuerpo</a:t>
                          </a:r>
                          <a:r>
                            <a:rPr lang="es-ES" sz="1600" dirty="0" smtClean="0"/>
                            <a:t>.</a:t>
                          </a:r>
                        </a:p>
                        <a:p>
                          <a:pPr marL="0" indent="0" algn="just"/>
                          <a:r>
                            <a:rPr lang="es-ES" sz="1600" b="1" dirty="0" smtClean="0"/>
                            <a:t>Sol</a:t>
                          </a:r>
                          <a:r>
                            <a:rPr lang="es-ES" sz="1600" dirty="0" smtClean="0"/>
                            <a:t>: i)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=3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𝑚𝐽</m:t>
                              </m:r>
                            </m:oMath>
                          </a14:m>
                          <a:r>
                            <a:rPr lang="es-ES" sz="1600" dirty="0" smtClean="0"/>
                            <a:t>; ii)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sub>
                              </m:s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,27</m:t>
                              </m:r>
                              <m:r>
                                <a:rPr lang="es-ES" sz="16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s-ES" sz="1600" b="0" i="0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s-ES" sz="1600" b="0" i="0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73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𝑚𝐽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m:rPr>
                                  <m:sty m:val="p"/>
                                </m:rPr>
                                <a:rPr lang="es-ES" sz="1600" b="0" i="0" smtClean="0">
                                  <a:latin typeface="Cambria Math" panose="02040503050406030204" pitchFamily="18" charset="0"/>
                                </a:rPr>
                                <m:t>iii</m:t>
                              </m:r>
                              <m:r>
                                <a:rPr lang="es-ES" sz="1600" b="0" i="0" smtClean="0"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  <m:sSub>
                                <m:sSub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á</m:t>
                                  </m:r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=0,06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6 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s-ES" sz="1600" dirty="0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35451715"/>
                      </a:ext>
                    </a:extLst>
                  </a:tr>
                  <a:tr h="67111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6.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/>
                          <a:r>
                            <a:rPr lang="es-ES" sz="1600" dirty="0" smtClean="0"/>
                            <a:t>Sabiendo </a:t>
                          </a:r>
                          <a:r>
                            <a:rPr lang="es-ES" sz="1600" dirty="0"/>
                            <a:t>que el período de oscilación de un péndulo en la Tierra es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1,5 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oMath>
                          </a14:m>
                          <a:r>
                            <a:rPr lang="es-ES" sz="1600" dirty="0"/>
                            <a:t>, </a:t>
                          </a:r>
                          <a:r>
                            <a:rPr lang="es-ES" sz="1600" dirty="0" smtClean="0"/>
                            <a:t>determina: i) El </a:t>
                          </a:r>
                          <a:r>
                            <a:rPr lang="es-ES" sz="1600" dirty="0"/>
                            <a:t>período de oscilación en la Luna, donde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𝐿𝑢𝑛𝑎</m:t>
                                  </m:r>
                                </m:sub>
                              </m:s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type m:val="lin"/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𝑇𝑖𝑒𝑟𝑟𝑎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oMath>
                          </a14:m>
                          <a:r>
                            <a:rPr lang="es-ES" sz="1600" dirty="0" smtClean="0"/>
                            <a:t>; ii) La </a:t>
                          </a:r>
                          <a:r>
                            <a:rPr lang="es-ES" sz="1600" dirty="0"/>
                            <a:t>longitud de dicho </a:t>
                          </a:r>
                          <a:r>
                            <a:rPr lang="es-ES" sz="1600" dirty="0" smtClean="0"/>
                            <a:t>péndulo.</a:t>
                          </a:r>
                        </a:p>
                        <a:p>
                          <a:pPr marL="0" indent="0" algn="just"/>
                          <a:r>
                            <a:rPr lang="es-ES" sz="1600" dirty="0" smtClean="0"/>
                            <a:t>Dato: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𝑇𝑖𝑒𝑟𝑟𝑎</m:t>
                                  </m:r>
                                </m:sub>
                              </m:s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=9,8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sup>
                              </m:sSup>
                            </m:oMath>
                          </a14:m>
                          <a:endParaRPr lang="es-ES" sz="1600" dirty="0" smtClean="0"/>
                        </a:p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1600" b="1" dirty="0" smtClean="0"/>
                            <a:t>Sol</a:t>
                          </a:r>
                          <a:r>
                            <a:rPr lang="es-ES" sz="1600" dirty="0" smtClean="0"/>
                            <a:t>: i)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𝐿𝑢𝑛𝑎</m:t>
                                  </m:r>
                                </m:sub>
                              </m:s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=3,67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oMath>
                          </a14:m>
                          <a:r>
                            <a:rPr lang="es-ES" sz="1600" dirty="0" smtClean="0"/>
                            <a:t>; ii)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=56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oMath>
                          </a14:m>
                          <a:endParaRPr lang="es-ES" sz="1600" dirty="0" smtClean="0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64840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1" name="Tabla 4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4963111"/>
                  </p:ext>
                </p:extLst>
              </p:nvPr>
            </p:nvGraphicFramePr>
            <p:xfrm>
              <a:off x="508000" y="1206500"/>
              <a:ext cx="8178801" cy="320040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81000">
                      <a:extLst>
                        <a:ext uri="{9D8B030D-6E8A-4147-A177-3AD203B41FA5}">
                          <a16:colId xmlns:a16="http://schemas.microsoft.com/office/drawing/2014/main" val="2610252087"/>
                        </a:ext>
                      </a:extLst>
                    </a:gridCol>
                    <a:gridCol w="1193800">
                      <a:extLst>
                        <a:ext uri="{9D8B030D-6E8A-4147-A177-3AD203B41FA5}">
                          <a16:colId xmlns:a16="http://schemas.microsoft.com/office/drawing/2014/main" val="3809521380"/>
                        </a:ext>
                      </a:extLst>
                    </a:gridCol>
                    <a:gridCol w="6604001">
                      <a:extLst>
                        <a:ext uri="{9D8B030D-6E8A-4147-A177-3AD203B41FA5}">
                          <a16:colId xmlns:a16="http://schemas.microsoft.com/office/drawing/2014/main" val="1261505457"/>
                        </a:ext>
                      </a:extLst>
                    </a:gridCol>
                  </a:tblGrid>
                  <a:tr h="335280">
                    <a:tc gridSpan="2">
                      <a:txBody>
                        <a:bodyPr/>
                        <a:lstStyle/>
                        <a:p>
                          <a:r>
                            <a:rPr lang="es-ES" sz="1600" dirty="0" smtClean="0"/>
                            <a:t>ACTIVIDADES</a:t>
                          </a:r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8519145"/>
                      </a:ext>
                    </a:extLst>
                  </a:tr>
                  <a:tr h="155448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5.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5000" t="-21875" r="-156" b="-8945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35451715"/>
                      </a:ext>
                    </a:extLst>
                  </a:tr>
                  <a:tr h="13106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6.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5000" t="-145116" r="-156" b="-6512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648405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45909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9201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7. Oscilaciones forzadas. Resonancia</a:t>
            </a:r>
          </a:p>
        </p:txBody>
      </p:sp>
      <p:grpSp>
        <p:nvGrpSpPr>
          <p:cNvPr id="4" name="38 Grupo"/>
          <p:cNvGrpSpPr/>
          <p:nvPr/>
        </p:nvGrpSpPr>
        <p:grpSpPr>
          <a:xfrm>
            <a:off x="678561" y="1084200"/>
            <a:ext cx="4572000" cy="2207953"/>
            <a:chOff x="2192866" y="1960033"/>
            <a:chExt cx="4572000" cy="2743200"/>
          </a:xfrm>
        </p:grpSpPr>
        <p:graphicFrame>
          <p:nvGraphicFramePr>
            <p:cNvPr id="5" name="7 Gráfico"/>
            <p:cNvGraphicFramePr/>
            <p:nvPr/>
          </p:nvGraphicFramePr>
          <p:xfrm>
            <a:off x="2192866" y="1960033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6" name="72 Conector recto"/>
            <p:cNvCxnSpPr/>
            <p:nvPr/>
          </p:nvCxnSpPr>
          <p:spPr bwMode="auto">
            <a:xfrm flipV="1">
              <a:off x="2353733" y="3327400"/>
              <a:ext cx="4326467" cy="3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73 Conector recto"/>
            <p:cNvCxnSpPr/>
            <p:nvPr/>
          </p:nvCxnSpPr>
          <p:spPr bwMode="auto">
            <a:xfrm flipV="1">
              <a:off x="2345267" y="2506133"/>
              <a:ext cx="4343400" cy="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74 Conector recto"/>
            <p:cNvCxnSpPr/>
            <p:nvPr/>
          </p:nvCxnSpPr>
          <p:spPr bwMode="auto">
            <a:xfrm flipV="1">
              <a:off x="2345267" y="4165600"/>
              <a:ext cx="4343400" cy="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75 Conector recto"/>
            <p:cNvCxnSpPr/>
            <p:nvPr/>
          </p:nvCxnSpPr>
          <p:spPr bwMode="auto">
            <a:xfrm rot="5400000" flipH="1" flipV="1">
              <a:off x="1109133" y="3327400"/>
              <a:ext cx="2489200" cy="158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" name="77 CuadroTexto"/>
          <p:cNvSpPr txBox="1"/>
          <p:nvPr/>
        </p:nvSpPr>
        <p:spPr>
          <a:xfrm>
            <a:off x="5693759" y="1231340"/>
            <a:ext cx="2906972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S_tradnl" sz="1600" dirty="0" smtClean="0"/>
              <a:t>Las oscilaciones que tienen lugar bajo la acción de fuerzas periódicas externas se denominan </a:t>
            </a:r>
            <a:r>
              <a:rPr lang="es-ES_tradnl" sz="1600" b="1" dirty="0" smtClean="0"/>
              <a:t>oscilaciones forzadas</a:t>
            </a:r>
            <a:r>
              <a:rPr lang="es-ES_tradnl" sz="1600" dirty="0" smtClean="0"/>
              <a:t>.</a:t>
            </a:r>
            <a:endParaRPr lang="es-ES" sz="1600" dirty="0"/>
          </a:p>
        </p:txBody>
      </p:sp>
      <p:sp>
        <p:nvSpPr>
          <p:cNvPr id="12" name="78 CuadroTexto"/>
          <p:cNvSpPr txBox="1"/>
          <p:nvPr/>
        </p:nvSpPr>
        <p:spPr>
          <a:xfrm>
            <a:off x="753268" y="3890453"/>
            <a:ext cx="7847463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S_tradnl" sz="1600" dirty="0" smtClean="0"/>
              <a:t>Cuando la frecuencia angular de la fuerza, </a:t>
            </a:r>
            <a:r>
              <a:rPr lang="es-ES_tradnl" sz="1600" b="1" dirty="0" smtClean="0">
                <a:sym typeface="Symbol"/>
              </a:rPr>
              <a:t>’</a:t>
            </a:r>
            <a:r>
              <a:rPr lang="es-ES_tradnl" sz="1600" dirty="0" smtClean="0">
                <a:sym typeface="Symbol"/>
              </a:rPr>
              <a:t>, es igual a la frecuencia natural de oscilación del sistema, </a:t>
            </a:r>
            <a:r>
              <a:rPr lang="es-ES_tradnl" sz="1600" b="1" dirty="0" smtClean="0">
                <a:sym typeface="Symbol"/>
              </a:rPr>
              <a:t></a:t>
            </a:r>
            <a:r>
              <a:rPr lang="es-ES_tradnl" sz="1600" dirty="0" smtClean="0">
                <a:sym typeface="Symbol"/>
              </a:rPr>
              <a:t>,se produce la </a:t>
            </a:r>
            <a:r>
              <a:rPr lang="es-ES_tradnl" sz="1600" b="1" dirty="0" smtClean="0">
                <a:sym typeface="Symbol"/>
              </a:rPr>
              <a:t>resonancia</a:t>
            </a:r>
            <a:r>
              <a:rPr lang="es-ES_tradnl" sz="1600" dirty="0" smtClean="0">
                <a:sym typeface="Symbol"/>
              </a:rPr>
              <a:t>. Esto supone un aumento de la amplitud de la oscilación.</a:t>
            </a:r>
            <a:endParaRPr lang="es-ES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5 CuadroTexto"/>
              <p:cNvSpPr txBox="1"/>
              <p:nvPr/>
            </p:nvSpPr>
            <p:spPr>
              <a:xfrm>
                <a:off x="6323543" y="2779059"/>
                <a:ext cx="16591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/>
                        </a:rPr>
                        <m:t>𝐹</m:t>
                      </m:r>
                      <m:r>
                        <a:rPr lang="es-ES" sz="16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𝑚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á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s-ES" sz="1600" b="0" i="1" smtClean="0">
                          <a:latin typeface="Cambria Math"/>
                        </a:rPr>
                        <m:t>𝑐𝑜𝑠</m:t>
                      </m:r>
                      <m:sSup>
                        <m:sSup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p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p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𝑡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4" name="5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543" y="2779059"/>
                <a:ext cx="1659172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6 CuadroTexto"/>
              <p:cNvSpPr txBox="1"/>
              <p:nvPr/>
            </p:nvSpPr>
            <p:spPr>
              <a:xfrm>
                <a:off x="3865885" y="4909830"/>
                <a:ext cx="990976" cy="819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 smtClean="0"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5" name="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5885" y="4909830"/>
                <a:ext cx="990976" cy="8198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30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9201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7. Oscilaciones forzadas. Resonancia</a:t>
            </a:r>
          </a:p>
        </p:txBody>
      </p:sp>
      <p:pic>
        <p:nvPicPr>
          <p:cNvPr id="16" name="Imagen 15">
            <a:hlinkClick r:id="rId4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9493" y="116507"/>
            <a:ext cx="360000" cy="360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646715" y="6186262"/>
            <a:ext cx="58111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/>
              <a:t>Puente de Tacoma en el estado de Washington (1940)</a:t>
            </a:r>
            <a:endParaRPr lang="es-ES" sz="1200" dirty="0"/>
          </a:p>
        </p:txBody>
      </p:sp>
      <p:pic>
        <p:nvPicPr>
          <p:cNvPr id="3" name="Tacoma_Narrows_Bridge_destruction.ogv.480p.vp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8784" y="1165390"/>
            <a:ext cx="6506412" cy="487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3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609600" y="2692400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0070C0"/>
                </a:solidFill>
              </a:rPr>
              <a:t>Información de Contacto</a:t>
            </a:r>
            <a:endParaRPr lang="es-ES" sz="3600" b="1" dirty="0">
              <a:solidFill>
                <a:srgbClr val="0070C0"/>
              </a:solidFill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5092700" y="2485430"/>
            <a:ext cx="3708400" cy="1477328"/>
            <a:chOff x="5080000" y="2184400"/>
            <a:chExt cx="3708400" cy="1477328"/>
          </a:xfrm>
        </p:grpSpPr>
        <p:sp>
          <p:nvSpPr>
            <p:cNvPr id="6" name="CuadroTexto 5"/>
            <p:cNvSpPr txBox="1"/>
            <p:nvPr/>
          </p:nvSpPr>
          <p:spPr>
            <a:xfrm>
              <a:off x="5080000" y="2184400"/>
              <a:ext cx="37084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55600" indent="-355600"/>
              <a:r>
                <a:rPr lang="es-ES" dirty="0" smtClean="0">
                  <a:latin typeface="Nunito Sans" panose="00000500000000000000" pitchFamily="2" charset="0"/>
                  <a:ea typeface="Segoe UI Emoji" panose="020B0502040204020203" pitchFamily="34" charset="0"/>
                  <a:cs typeface="Segoe UI" panose="020B0502040204020203" pitchFamily="34" charset="0"/>
                </a:rPr>
                <a:t>	Rafael Artacho Cañadas</a:t>
              </a:r>
            </a:p>
            <a:p>
              <a:pPr marL="355600" indent="-355600"/>
              <a:r>
                <a:rPr lang="es-ES" dirty="0" smtClean="0">
                  <a:latin typeface="Nunito Sans" panose="00000500000000000000" pitchFamily="2" charset="0"/>
                  <a:ea typeface="Segoe UI Emoji" panose="020B0502040204020203" pitchFamily="34" charset="0"/>
                  <a:cs typeface="Segoe UI" panose="020B0502040204020203" pitchFamily="34" charset="0"/>
                </a:rPr>
                <a:t>	</a:t>
              </a:r>
              <a:endParaRPr lang="es-ES" dirty="0">
                <a:latin typeface="FontAwesome" pitchFamily="2" charset="0"/>
                <a:ea typeface="Segoe UI Emoji" panose="020B0502040204020203" pitchFamily="34" charset="0"/>
                <a:cs typeface="Segoe UI" panose="020B0502040204020203" pitchFamily="34" charset="0"/>
              </a:endParaRPr>
            </a:p>
            <a:p>
              <a:pPr marL="355600" indent="-355600"/>
              <a:r>
                <a:rPr lang="es-ES" dirty="0" smtClean="0">
                  <a:solidFill>
                    <a:srgbClr val="0070C0"/>
                  </a:solidFill>
                  <a:latin typeface="FontAwesome" pitchFamily="2" charset="0"/>
                  <a:ea typeface="Segoe UI Emoji" panose="020B0502040204020203" pitchFamily="34" charset="0"/>
                  <a:cs typeface="Segoe UI" panose="020B0502040204020203" pitchFamily="34" charset="0"/>
                </a:rPr>
                <a:t></a:t>
              </a:r>
              <a:r>
                <a:rPr lang="es-ES" dirty="0" smtClean="0">
                  <a:latin typeface="Nunito Sans" panose="00000500000000000000" pitchFamily="2" charset="0"/>
                  <a:ea typeface="Segoe UI Emoji" panose="020B0502040204020203" pitchFamily="34" charset="0"/>
                  <a:cs typeface="Segoe UI" panose="020B0502040204020203" pitchFamily="34" charset="0"/>
                </a:rPr>
                <a:t> 	Granada</a:t>
              </a:r>
            </a:p>
            <a:p>
              <a:pPr marL="355600" indent="-355600"/>
              <a:endParaRPr lang="es-ES" dirty="0">
                <a:latin typeface="Nunito Sans" panose="00000500000000000000" pitchFamily="2" charset="0"/>
                <a:ea typeface="Segoe UI Emoji" panose="020B0502040204020203" pitchFamily="34" charset="0"/>
                <a:cs typeface="Segoe UI" panose="020B0502040204020203" pitchFamily="34" charset="0"/>
              </a:endParaRPr>
            </a:p>
            <a:p>
              <a:pPr marL="355600" indent="-355600"/>
              <a:r>
                <a:rPr lang="es-ES" dirty="0" smtClean="0">
                  <a:solidFill>
                    <a:srgbClr val="0070C0"/>
                  </a:solidFill>
                  <a:latin typeface="FontAwesome" pitchFamily="2" charset="0"/>
                  <a:ea typeface="Segoe UI Emoji" panose="020B0502040204020203" pitchFamily="34" charset="0"/>
                  <a:cs typeface="Segoe UI" panose="020B0502040204020203" pitchFamily="34" charset="0"/>
                </a:rPr>
                <a:t></a:t>
              </a:r>
              <a:r>
                <a:rPr lang="es-ES" dirty="0" smtClean="0">
                  <a:latin typeface="FontAwesome" pitchFamily="2" charset="0"/>
                  <a:ea typeface="Segoe UI Emoji" panose="020B0502040204020203" pitchFamily="34" charset="0"/>
                  <a:cs typeface="Segoe UI" panose="020B0502040204020203" pitchFamily="34" charset="0"/>
                </a:rPr>
                <a:t>	</a:t>
              </a:r>
              <a:r>
                <a:rPr lang="es-ES" dirty="0" smtClean="0">
                  <a:latin typeface="Nunito Sans" panose="00000500000000000000" pitchFamily="2" charset="0"/>
                  <a:ea typeface="Segoe UI Emoji" panose="020B0502040204020203" pitchFamily="34" charset="0"/>
                  <a:cs typeface="Segoe UI" panose="020B0502040204020203" pitchFamily="34" charset="0"/>
                </a:rPr>
                <a:t>artacho1955@gmail.com</a:t>
              </a:r>
              <a:endParaRPr lang="es-ES" dirty="0">
                <a:latin typeface="FontAwesome" pitchFamily="2" charset="0"/>
                <a:ea typeface="Segoe UI Emoj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7" name="Imagen 6" descr="File:Simpleicons Interface user-black-close-up-shape.svg ...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1600" y="2286000"/>
              <a:ext cx="203200" cy="20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374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1. Oscilaciones o vibraciones armónicas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9" name="13 Elipse"/>
          <p:cNvSpPr/>
          <p:nvPr/>
        </p:nvSpPr>
        <p:spPr bwMode="auto">
          <a:xfrm>
            <a:off x="1833134" y="3875251"/>
            <a:ext cx="301214" cy="266701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10" name="14 Grupo"/>
          <p:cNvGrpSpPr/>
          <p:nvPr/>
        </p:nvGrpSpPr>
        <p:grpSpPr>
          <a:xfrm>
            <a:off x="1811342" y="2756062"/>
            <a:ext cx="206333" cy="330134"/>
            <a:chOff x="4076871" y="2694782"/>
            <a:chExt cx="206333" cy="275112"/>
          </a:xfrm>
        </p:grpSpPr>
        <p:pic>
          <p:nvPicPr>
            <p:cNvPr id="11" name="15 Imagen" descr="tierra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76871" y="2694782"/>
              <a:ext cx="206333" cy="150513"/>
            </a:xfrm>
            <a:prstGeom prst="rect">
              <a:avLst/>
            </a:prstGeom>
          </p:spPr>
        </p:pic>
        <p:sp>
          <p:nvSpPr>
            <p:cNvPr id="12" name="16 Elipse"/>
            <p:cNvSpPr/>
            <p:nvPr/>
          </p:nvSpPr>
          <p:spPr bwMode="auto">
            <a:xfrm>
              <a:off x="4152900" y="2924175"/>
              <a:ext cx="45719" cy="4571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14" name="5 CuadroTexto"/>
          <p:cNvSpPr txBox="1"/>
          <p:nvPr/>
        </p:nvSpPr>
        <p:spPr>
          <a:xfrm>
            <a:off x="559558" y="989772"/>
            <a:ext cx="80931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s-ES" sz="1600" dirty="0" smtClean="0"/>
              <a:t>Un </a:t>
            </a:r>
            <a:r>
              <a:rPr lang="es-ES" sz="1600" b="1" dirty="0" smtClean="0"/>
              <a:t>movimiento periódico </a:t>
            </a:r>
            <a:r>
              <a:rPr lang="es-ES" sz="1600" dirty="0" smtClean="0"/>
              <a:t>es aquél que cada cierto tiempo se repite la misma posición del móvil (ej. Movimiento circular uniforme).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s-ES" sz="1600" dirty="0"/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s-ES" sz="1600" dirty="0" smtClean="0"/>
              <a:t>Un </a:t>
            </a:r>
            <a:r>
              <a:rPr lang="es-ES" sz="1600" b="1" dirty="0" smtClean="0"/>
              <a:t>movimiento oscilatorio </a:t>
            </a:r>
            <a:r>
              <a:rPr lang="es-ES" sz="1600" dirty="0" smtClean="0"/>
              <a:t>o </a:t>
            </a:r>
            <a:r>
              <a:rPr lang="es-ES" sz="1600" b="1" dirty="0" smtClean="0"/>
              <a:t>vibratorio</a:t>
            </a:r>
            <a:r>
              <a:rPr lang="es-ES" sz="1600" dirty="0" smtClean="0"/>
              <a:t> es aquél en el que un móvil realiza movimientos de vaivén sobre la misma trayectoria (ej. péndulo o un cuerpo unido a un muelle).</a:t>
            </a:r>
            <a:endParaRPr lang="es-ES" sz="1600" dirty="0"/>
          </a:p>
        </p:txBody>
      </p:sp>
      <p:sp>
        <p:nvSpPr>
          <p:cNvPr id="15" name="19 Rectángulo"/>
          <p:cNvSpPr/>
          <p:nvPr/>
        </p:nvSpPr>
        <p:spPr bwMode="auto">
          <a:xfrm>
            <a:off x="3611679" y="2859930"/>
            <a:ext cx="2043953" cy="12909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16" name="20 Grupo"/>
          <p:cNvGrpSpPr/>
          <p:nvPr/>
        </p:nvGrpSpPr>
        <p:grpSpPr>
          <a:xfrm rot="18833241">
            <a:off x="3128221" y="1885926"/>
            <a:ext cx="2708976" cy="2251347"/>
            <a:chOff x="3215473" y="2542233"/>
            <a:chExt cx="1698171" cy="2071433"/>
          </a:xfrm>
        </p:grpSpPr>
        <p:sp>
          <p:nvSpPr>
            <p:cNvPr id="17" name="21 Elipse"/>
            <p:cNvSpPr/>
            <p:nvPr/>
          </p:nvSpPr>
          <p:spPr bwMode="auto">
            <a:xfrm>
              <a:off x="3215473" y="2542233"/>
              <a:ext cx="1698171" cy="2009670"/>
            </a:xfrm>
            <a:prstGeom prst="ellips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latin typeface="Arial" charset="0"/>
              </a:endParaRPr>
            </a:p>
          </p:txBody>
        </p:sp>
        <p:cxnSp>
          <p:nvCxnSpPr>
            <p:cNvPr id="18" name="22 Conector recto"/>
            <p:cNvCxnSpPr>
              <a:endCxn id="17" idx="4"/>
            </p:cNvCxnSpPr>
            <p:nvPr/>
          </p:nvCxnSpPr>
          <p:spPr bwMode="auto">
            <a:xfrm rot="5400000">
              <a:off x="3564654" y="4046974"/>
              <a:ext cx="1004835" cy="5023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" name="23 Elipse"/>
            <p:cNvSpPr/>
            <p:nvPr/>
          </p:nvSpPr>
          <p:spPr bwMode="auto">
            <a:xfrm>
              <a:off x="3973727" y="4334651"/>
              <a:ext cx="181157" cy="279015"/>
            </a:xfrm>
            <a:prstGeom prst="ellipse">
              <a:avLst/>
            </a:prstGeom>
            <a:solidFill>
              <a:srgbClr val="FF993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latin typeface="Arial" charset="0"/>
              </a:endParaRPr>
            </a:p>
          </p:txBody>
        </p:sp>
      </p:grpSp>
      <p:pic>
        <p:nvPicPr>
          <p:cNvPr id="20" name="24 Imagen" descr="muelle oscilant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337" y="2887051"/>
            <a:ext cx="514350" cy="1589415"/>
          </a:xfrm>
          <a:prstGeom prst="rect">
            <a:avLst/>
          </a:prstGeom>
        </p:spPr>
      </p:pic>
      <p:sp>
        <p:nvSpPr>
          <p:cNvPr id="21" name="25 Rectángulo"/>
          <p:cNvSpPr/>
          <p:nvPr/>
        </p:nvSpPr>
        <p:spPr bwMode="auto">
          <a:xfrm>
            <a:off x="6529773" y="2850072"/>
            <a:ext cx="2043953" cy="12909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2" name="11 CuadroTexto"/>
          <p:cNvSpPr txBox="1"/>
          <p:nvPr/>
        </p:nvSpPr>
        <p:spPr>
          <a:xfrm>
            <a:off x="3398292" y="4626591"/>
            <a:ext cx="5254389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S" sz="1600" b="1" dirty="0" smtClean="0"/>
              <a:t>Período</a:t>
            </a:r>
            <a:r>
              <a:rPr lang="es-ES" sz="1600" dirty="0" smtClean="0"/>
              <a:t> (</a:t>
            </a:r>
            <a:r>
              <a:rPr lang="es-ES" sz="1600" b="1" dirty="0" smtClean="0"/>
              <a:t>T</a:t>
            </a:r>
            <a:r>
              <a:rPr lang="es-ES" sz="1600" dirty="0" smtClean="0"/>
              <a:t>) es el tiempo que tarda en repetirse una posición dada, es decir, el que corresponde a una oscilación completa.</a:t>
            </a:r>
          </a:p>
          <a:p>
            <a:pPr algn="just"/>
            <a:endParaRPr lang="es-ES" sz="1600" dirty="0" smtClean="0"/>
          </a:p>
          <a:p>
            <a:pPr algn="just"/>
            <a:r>
              <a:rPr lang="es-ES" sz="1600" b="1" dirty="0" smtClean="0"/>
              <a:t>Frecuencia</a:t>
            </a:r>
            <a:r>
              <a:rPr lang="es-ES" sz="1600" dirty="0" smtClean="0"/>
              <a:t> (</a:t>
            </a:r>
            <a:r>
              <a:rPr lang="es-ES" sz="1600" b="1" dirty="0" smtClean="0"/>
              <a:t>f</a:t>
            </a:r>
            <a:r>
              <a:rPr lang="es-ES" sz="1600" dirty="0" smtClean="0"/>
              <a:t>) es el número de oscilaciones por unidad de tiempo.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26 CuadroTexto"/>
              <p:cNvSpPr txBox="1"/>
              <p:nvPr/>
            </p:nvSpPr>
            <p:spPr>
              <a:xfrm>
                <a:off x="1489596" y="5622194"/>
                <a:ext cx="750014" cy="598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effectLst/>
                          <a:latin typeface="Cambria Math"/>
                        </a:rPr>
                        <m:t>𝑇</m:t>
                      </m:r>
                      <m:r>
                        <a:rPr lang="es-ES" sz="1600" b="0" i="1" smtClean="0">
                          <a:effectLst/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effectLst/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s-ES" sz="1600" b="0" i="1" smtClean="0">
                              <a:effectLst/>
                              <a:latin typeface="Cambria Math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es-ES" sz="1600" dirty="0">
                  <a:effectLst/>
                </a:endParaRPr>
              </a:p>
            </p:txBody>
          </p:sp>
        </mc:Choice>
        <mc:Fallback xmlns="">
          <p:sp>
            <p:nvSpPr>
              <p:cNvPr id="28" name="2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596" y="5622194"/>
                <a:ext cx="750014" cy="5981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387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2 2.22222E-6 C 0.07101 2.22222E-6 0.12535 0.07528 0.12535 0.16833 C 0.12535 0.26139 0.07101 0.3375 0.00452 0.3375 C -0.0618 0.3375 -0.11579 0.26139 -0.11579 0.16833 C -0.11579 0.07528 -0.0618 2.22222E-6 0.00452 2.22222E-6 Z " pathEditMode="relative" rAng="0" ptsTypes="fffff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27 Grupo"/>
          <p:cNvGrpSpPr/>
          <p:nvPr/>
        </p:nvGrpSpPr>
        <p:grpSpPr>
          <a:xfrm>
            <a:off x="3801625" y="514011"/>
            <a:ext cx="2226833" cy="3117096"/>
            <a:chOff x="3894269" y="1350477"/>
            <a:chExt cx="2226833" cy="2597580"/>
          </a:xfrm>
        </p:grpSpPr>
        <p:sp>
          <p:nvSpPr>
            <p:cNvPr id="17" name="28 Rectángulo"/>
            <p:cNvSpPr/>
            <p:nvPr/>
          </p:nvSpPr>
          <p:spPr bwMode="auto">
            <a:xfrm>
              <a:off x="3894269" y="2581836"/>
              <a:ext cx="2226833" cy="1366221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8" name="29 Arco"/>
            <p:cNvSpPr/>
            <p:nvPr/>
          </p:nvSpPr>
          <p:spPr bwMode="auto">
            <a:xfrm flipV="1">
              <a:off x="4089699" y="1350477"/>
              <a:ext cx="1828799" cy="2377440"/>
            </a:xfrm>
            <a:prstGeom prst="arc">
              <a:avLst>
                <a:gd name="adj1" fmla="val 10883457"/>
                <a:gd name="adj2" fmla="val 21519061"/>
              </a:avLst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1. Oscilaciones o vibraciones armónicas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23" name="5 CuadroTexto"/>
          <p:cNvSpPr txBox="1"/>
          <p:nvPr/>
        </p:nvSpPr>
        <p:spPr>
          <a:xfrm>
            <a:off x="383440" y="1038926"/>
            <a:ext cx="655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  <a:cs typeface="Arial" pitchFamily="34" charset="0"/>
              </a:rPr>
              <a:t>1.1. ¿Por qué se producen los movimientos oscilatorios?</a:t>
            </a:r>
            <a:endParaRPr lang="es-ES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4" name="6 CuadroTexto"/>
          <p:cNvSpPr txBox="1"/>
          <p:nvPr/>
        </p:nvSpPr>
        <p:spPr>
          <a:xfrm>
            <a:off x="383440" y="1410758"/>
            <a:ext cx="3337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  <a:sym typeface="Wingdings 3" panose="05040102010807070707" pitchFamily="18" charset="2"/>
              </a:rPr>
              <a:t> </a:t>
            </a:r>
            <a:r>
              <a:rPr lang="es-ES" b="1" dirty="0" smtClean="0">
                <a:solidFill>
                  <a:srgbClr val="00B0F0"/>
                </a:solidFill>
              </a:rPr>
              <a:t>Tipos de equilibrio</a:t>
            </a:r>
            <a:endParaRPr lang="es-ES" b="1" dirty="0">
              <a:solidFill>
                <a:srgbClr val="00B0F0"/>
              </a:solidFill>
            </a:endParaRPr>
          </a:p>
        </p:txBody>
      </p:sp>
      <p:sp>
        <p:nvSpPr>
          <p:cNvPr id="25" name="24 Arco"/>
          <p:cNvSpPr/>
          <p:nvPr/>
        </p:nvSpPr>
        <p:spPr bwMode="auto">
          <a:xfrm>
            <a:off x="1295094" y="2280967"/>
            <a:ext cx="1828799" cy="2718404"/>
          </a:xfrm>
          <a:prstGeom prst="arc">
            <a:avLst>
              <a:gd name="adj1" fmla="val 10883322"/>
              <a:gd name="adj2" fmla="val 0"/>
            </a:avLst>
          </a:prstGeom>
          <a:blipFill>
            <a:blip r:embed="rId2"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6" name="25 Elipse"/>
          <p:cNvSpPr/>
          <p:nvPr/>
        </p:nvSpPr>
        <p:spPr bwMode="auto">
          <a:xfrm>
            <a:off x="2058885" y="1985404"/>
            <a:ext cx="279698" cy="29034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27" name="26 Conector recto"/>
          <p:cNvCxnSpPr/>
          <p:nvPr/>
        </p:nvCxnSpPr>
        <p:spPr bwMode="auto">
          <a:xfrm>
            <a:off x="660391" y="3631109"/>
            <a:ext cx="7756264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30 Elipse"/>
          <p:cNvSpPr/>
          <p:nvPr/>
        </p:nvSpPr>
        <p:spPr bwMode="auto">
          <a:xfrm flipH="1">
            <a:off x="4816373" y="3047586"/>
            <a:ext cx="279698" cy="306510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0" name="31 Elipse"/>
          <p:cNvSpPr/>
          <p:nvPr/>
        </p:nvSpPr>
        <p:spPr bwMode="auto">
          <a:xfrm flipH="1">
            <a:off x="6517874" y="3324677"/>
            <a:ext cx="279698" cy="302664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1" name="32 CuadroTexto"/>
          <p:cNvSpPr txBox="1"/>
          <p:nvPr/>
        </p:nvSpPr>
        <p:spPr>
          <a:xfrm>
            <a:off x="1700993" y="3691963"/>
            <a:ext cx="11104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FF0000"/>
                </a:solidFill>
              </a:rPr>
              <a:t>Inestable</a:t>
            </a:r>
            <a:endParaRPr lang="es-ES" sz="1600" dirty="0">
              <a:solidFill>
                <a:srgbClr val="FF0000"/>
              </a:solidFill>
            </a:endParaRPr>
          </a:p>
        </p:txBody>
      </p:sp>
      <p:sp>
        <p:nvSpPr>
          <p:cNvPr id="32" name="33 CuadroTexto"/>
          <p:cNvSpPr txBox="1"/>
          <p:nvPr/>
        </p:nvSpPr>
        <p:spPr>
          <a:xfrm>
            <a:off x="4473283" y="3678250"/>
            <a:ext cx="968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FF0000"/>
                </a:solidFill>
              </a:rPr>
              <a:t>Estable</a:t>
            </a:r>
            <a:endParaRPr lang="es-ES" sz="1600" dirty="0">
              <a:solidFill>
                <a:srgbClr val="FF0000"/>
              </a:solidFill>
            </a:endParaRPr>
          </a:p>
        </p:txBody>
      </p:sp>
      <p:sp>
        <p:nvSpPr>
          <p:cNvPr id="33" name="34 CuadroTexto"/>
          <p:cNvSpPr txBox="1"/>
          <p:nvPr/>
        </p:nvSpPr>
        <p:spPr>
          <a:xfrm>
            <a:off x="6769642" y="3678989"/>
            <a:ext cx="1450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FF0000"/>
                </a:solidFill>
              </a:rPr>
              <a:t>Indiferente</a:t>
            </a:r>
            <a:endParaRPr lang="es-ES" sz="1600" dirty="0">
              <a:solidFill>
                <a:srgbClr val="FF0000"/>
              </a:solidFill>
            </a:endParaRPr>
          </a:p>
        </p:txBody>
      </p:sp>
      <p:sp>
        <p:nvSpPr>
          <p:cNvPr id="34" name="35 CuadroTexto"/>
          <p:cNvSpPr txBox="1"/>
          <p:nvPr/>
        </p:nvSpPr>
        <p:spPr>
          <a:xfrm>
            <a:off x="614149" y="4033124"/>
            <a:ext cx="8175007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S_tradnl" sz="1600" dirty="0" smtClean="0"/>
              <a:t>Cualquier sistema o cuerpo que sea apartado de su posición de </a:t>
            </a:r>
            <a:r>
              <a:rPr lang="es-ES_tradnl" sz="1600" b="1" dirty="0" smtClean="0"/>
              <a:t>equilibrio estable </a:t>
            </a:r>
            <a:r>
              <a:rPr lang="es-ES_tradnl" sz="1600" dirty="0" smtClean="0"/>
              <a:t>tenderá a recuperar el equilibrio efectuando un movimiento oscilatorio alrededor de dicha posición.</a:t>
            </a:r>
            <a:endParaRPr lang="es-ES" sz="1600" dirty="0"/>
          </a:p>
        </p:txBody>
      </p:sp>
      <p:sp>
        <p:nvSpPr>
          <p:cNvPr id="35" name="36 CuadroTexto"/>
          <p:cNvSpPr txBox="1"/>
          <p:nvPr/>
        </p:nvSpPr>
        <p:spPr>
          <a:xfrm>
            <a:off x="545912" y="5085799"/>
            <a:ext cx="3889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dirty="0" smtClean="0"/>
              <a:t>Las </a:t>
            </a:r>
            <a:r>
              <a:rPr lang="es-ES_tradnl" sz="1600" b="1" dirty="0" smtClean="0"/>
              <a:t>oscilaciones son libres </a:t>
            </a:r>
            <a:r>
              <a:rPr lang="es-ES_tradnl" sz="1600" dirty="0" smtClean="0"/>
              <a:t>si sobre el cuerpo no actúan fuerzas disipativas en cuyo caso oscilara indefinidamente.</a:t>
            </a:r>
            <a:endParaRPr lang="es-ES" sz="1600" dirty="0"/>
          </a:p>
        </p:txBody>
      </p:sp>
      <p:sp>
        <p:nvSpPr>
          <p:cNvPr id="36" name="37 CuadroTexto"/>
          <p:cNvSpPr txBox="1"/>
          <p:nvPr/>
        </p:nvSpPr>
        <p:spPr>
          <a:xfrm>
            <a:off x="4653887" y="5080422"/>
            <a:ext cx="4176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dirty="0" smtClean="0"/>
              <a:t>Las </a:t>
            </a:r>
            <a:r>
              <a:rPr lang="es-ES_tradnl" sz="1600" b="1" dirty="0" smtClean="0"/>
              <a:t>oscilaciones son amortiguadas </a:t>
            </a:r>
            <a:r>
              <a:rPr lang="es-ES_tradnl" sz="1600" dirty="0" smtClean="0"/>
              <a:t>si sobre el cuerpo actúan fuerzas disipativas en cuyo caso el cuerpo acabará retornando al reposo en su posición de equilibrio estable.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303562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path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0185E-7 C 0.06406 4.00185E-7 0.11684 0.08698 0.11684 0.1957 " pathEditMode="relative" rAng="0" ptsTypes="ff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" y="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82 -0.15889 C 0.08438 -0.095 0.04757 -0.02417 -0.00035 -0.00111 " pathEditMode="relative" rAng="8859067" ptsTypes="ff">
                                      <p:cBhvr>
                                        <p:cTn id="35" dur="2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" y="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path" presetSubtype="0" repeatCount="indefinite" accel="50000" decel="50000" autoRev="1" fill="hold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8056 -0.16028 C 0.08056 -0.07472 0.04271 -0.00417 -0.00347 -0.00417 C -0.05017 -0.00417 -0.08715 -0.07472 -0.08715 -0.16028 " pathEditMode="relative" rAng="5400000" ptsTypes="fff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" y="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0.16302 -1.11111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6" grpId="1" animBg="1"/>
      <p:bldP spid="29" grpId="0" animBg="1"/>
      <p:bldP spid="29" grpId="1" animBg="1"/>
      <p:bldP spid="29" grpId="2" animBg="1"/>
      <p:bldP spid="30" grpId="0" animBg="1"/>
      <p:bldP spid="30" grpId="1" animBg="1"/>
      <p:bldP spid="31" grpId="0"/>
      <p:bldP spid="32" grpId="0"/>
      <p:bldP spid="33" grpId="0"/>
      <p:bldP spid="34" grpId="0" animBg="1"/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1. Oscilaciones o vibraciones armónicas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16" name="5 CuadroTexto"/>
          <p:cNvSpPr txBox="1"/>
          <p:nvPr/>
        </p:nvSpPr>
        <p:spPr>
          <a:xfrm>
            <a:off x="382138" y="981234"/>
            <a:ext cx="655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  <a:cs typeface="Arial" pitchFamily="34" charset="0"/>
              </a:rPr>
              <a:t>1.2. ¿Cuándo decimos que un movimiento es armónico?</a:t>
            </a:r>
            <a:endParaRPr lang="es-ES" b="1" dirty="0">
              <a:solidFill>
                <a:srgbClr val="002060"/>
              </a:solidFill>
              <a:cs typeface="Arial" pitchFamily="34" charset="0"/>
            </a:endParaRPr>
          </a:p>
        </p:txBody>
      </p:sp>
      <p:grpSp>
        <p:nvGrpSpPr>
          <p:cNvPr id="17" name="8 Grupo"/>
          <p:cNvGrpSpPr/>
          <p:nvPr/>
        </p:nvGrpSpPr>
        <p:grpSpPr>
          <a:xfrm>
            <a:off x="1050878" y="1462824"/>
            <a:ext cx="6773838" cy="2468297"/>
            <a:chOff x="1050878" y="1612949"/>
            <a:chExt cx="6773838" cy="2468297"/>
          </a:xfrm>
        </p:grpSpPr>
        <p:sp>
          <p:nvSpPr>
            <p:cNvPr id="18" name="23 Rectángulo"/>
            <p:cNvSpPr/>
            <p:nvPr/>
          </p:nvSpPr>
          <p:spPr bwMode="auto">
            <a:xfrm>
              <a:off x="1252420" y="1612949"/>
              <a:ext cx="6572296" cy="171451"/>
            </a:xfrm>
            <a:prstGeom prst="rect">
              <a:avLst/>
            </a:prstGeom>
            <a:solidFill>
              <a:srgbClr val="1C47D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grpSp>
          <p:nvGrpSpPr>
            <p:cNvPr id="19" name="38 Grupo"/>
            <p:cNvGrpSpPr/>
            <p:nvPr/>
          </p:nvGrpSpPr>
          <p:grpSpPr>
            <a:xfrm>
              <a:off x="1672323" y="1821735"/>
              <a:ext cx="1387736" cy="1833104"/>
              <a:chOff x="1710466" y="2409712"/>
              <a:chExt cx="1387736" cy="1527587"/>
            </a:xfrm>
          </p:grpSpPr>
          <p:grpSp>
            <p:nvGrpSpPr>
              <p:cNvPr id="64" name="39 Grupo"/>
              <p:cNvGrpSpPr/>
              <p:nvPr/>
            </p:nvGrpSpPr>
            <p:grpSpPr>
              <a:xfrm>
                <a:off x="1710466" y="2409712"/>
                <a:ext cx="1367530" cy="948467"/>
                <a:chOff x="6056555" y="2076225"/>
                <a:chExt cx="1367530" cy="948467"/>
              </a:xfrm>
            </p:grpSpPr>
            <p:sp>
              <p:nvSpPr>
                <p:cNvPr id="66" name="41 Forma libre"/>
                <p:cNvSpPr/>
                <p:nvPr/>
              </p:nvSpPr>
              <p:spPr bwMode="auto">
                <a:xfrm>
                  <a:off x="6058348" y="2831053"/>
                  <a:ext cx="1269403" cy="193639"/>
                </a:xfrm>
                <a:custGeom>
                  <a:avLst/>
                  <a:gdLst>
                    <a:gd name="connsiteX0" fmla="*/ 457200 w 914400"/>
                    <a:gd name="connsiteY0" fmla="*/ 0 h 182880"/>
                    <a:gd name="connsiteX1" fmla="*/ 612710 w 914400"/>
                    <a:gd name="connsiteY1" fmla="*/ 5452 h 182880"/>
                    <a:gd name="connsiteX2" fmla="*/ 595982 w 914400"/>
                    <a:gd name="connsiteY2" fmla="*/ 178565 h 182880"/>
                    <a:gd name="connsiteX3" fmla="*/ 452120 w 914400"/>
                    <a:gd name="connsiteY3" fmla="*/ 182874 h 182880"/>
                    <a:gd name="connsiteX4" fmla="*/ 457200 w 914400"/>
                    <a:gd name="connsiteY4" fmla="*/ 91440 h 182880"/>
                    <a:gd name="connsiteX5" fmla="*/ 457200 w 914400"/>
                    <a:gd name="connsiteY5" fmla="*/ 0 h 182880"/>
                    <a:gd name="connsiteX0" fmla="*/ 457200 w 914400"/>
                    <a:gd name="connsiteY0" fmla="*/ 0 h 182880"/>
                    <a:gd name="connsiteX1" fmla="*/ 612710 w 914400"/>
                    <a:gd name="connsiteY1" fmla="*/ 5452 h 182880"/>
                    <a:gd name="connsiteX2" fmla="*/ 595982 w 914400"/>
                    <a:gd name="connsiteY2" fmla="*/ 178565 h 182880"/>
                    <a:gd name="connsiteX3" fmla="*/ 452120 w 914400"/>
                    <a:gd name="connsiteY3" fmla="*/ 182874 h 182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4400" h="182880" stroke="0" extrusionOk="0">
                      <a:moveTo>
                        <a:pt x="457200" y="0"/>
                      </a:moveTo>
                      <a:cubicBezTo>
                        <a:pt x="510225" y="0"/>
                        <a:pt x="562847" y="1845"/>
                        <a:pt x="612710" y="5452"/>
                      </a:cubicBezTo>
                      <a:cubicBezTo>
                        <a:pt x="1023285" y="35153"/>
                        <a:pt x="1011989" y="152059"/>
                        <a:pt x="595982" y="178565"/>
                      </a:cubicBezTo>
                      <a:cubicBezTo>
                        <a:pt x="549485" y="181528"/>
                        <a:pt x="500916" y="182982"/>
                        <a:pt x="452120" y="182874"/>
                      </a:cubicBezTo>
                      <a:lnTo>
                        <a:pt x="457200" y="91440"/>
                      </a:lnTo>
                      <a:lnTo>
                        <a:pt x="457200" y="0"/>
                      </a:lnTo>
                      <a:close/>
                    </a:path>
                    <a:path w="914400" h="182880" fill="none">
                      <a:moveTo>
                        <a:pt x="457200" y="0"/>
                      </a:moveTo>
                      <a:cubicBezTo>
                        <a:pt x="510225" y="0"/>
                        <a:pt x="562847" y="1845"/>
                        <a:pt x="612710" y="5452"/>
                      </a:cubicBezTo>
                      <a:cubicBezTo>
                        <a:pt x="1023285" y="35153"/>
                        <a:pt x="1011989" y="152059"/>
                        <a:pt x="595982" y="178565"/>
                      </a:cubicBezTo>
                      <a:cubicBezTo>
                        <a:pt x="549485" y="181528"/>
                        <a:pt x="500916" y="182982"/>
                        <a:pt x="452120" y="182874"/>
                      </a:cubicBezTo>
                    </a:path>
                  </a:pathLst>
                </a:custGeom>
                <a:noFill/>
                <a:ln w="5080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s-E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67" name="42 Forma libre"/>
                <p:cNvSpPr/>
                <p:nvPr/>
              </p:nvSpPr>
              <p:spPr bwMode="auto">
                <a:xfrm>
                  <a:off x="6069106" y="2637415"/>
                  <a:ext cx="1269403" cy="193639"/>
                </a:xfrm>
                <a:custGeom>
                  <a:avLst/>
                  <a:gdLst>
                    <a:gd name="connsiteX0" fmla="*/ 457200 w 914400"/>
                    <a:gd name="connsiteY0" fmla="*/ 0 h 182880"/>
                    <a:gd name="connsiteX1" fmla="*/ 612710 w 914400"/>
                    <a:gd name="connsiteY1" fmla="*/ 5452 h 182880"/>
                    <a:gd name="connsiteX2" fmla="*/ 595982 w 914400"/>
                    <a:gd name="connsiteY2" fmla="*/ 178565 h 182880"/>
                    <a:gd name="connsiteX3" fmla="*/ 452120 w 914400"/>
                    <a:gd name="connsiteY3" fmla="*/ 182874 h 182880"/>
                    <a:gd name="connsiteX4" fmla="*/ 457200 w 914400"/>
                    <a:gd name="connsiteY4" fmla="*/ 91440 h 182880"/>
                    <a:gd name="connsiteX5" fmla="*/ 457200 w 914400"/>
                    <a:gd name="connsiteY5" fmla="*/ 0 h 182880"/>
                    <a:gd name="connsiteX0" fmla="*/ 457200 w 914400"/>
                    <a:gd name="connsiteY0" fmla="*/ 0 h 182880"/>
                    <a:gd name="connsiteX1" fmla="*/ 612710 w 914400"/>
                    <a:gd name="connsiteY1" fmla="*/ 5452 h 182880"/>
                    <a:gd name="connsiteX2" fmla="*/ 595982 w 914400"/>
                    <a:gd name="connsiteY2" fmla="*/ 178565 h 182880"/>
                    <a:gd name="connsiteX3" fmla="*/ 452120 w 914400"/>
                    <a:gd name="connsiteY3" fmla="*/ 182874 h 182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4400" h="182880" stroke="0" extrusionOk="0">
                      <a:moveTo>
                        <a:pt x="457200" y="0"/>
                      </a:moveTo>
                      <a:cubicBezTo>
                        <a:pt x="510225" y="0"/>
                        <a:pt x="562847" y="1845"/>
                        <a:pt x="612710" y="5452"/>
                      </a:cubicBezTo>
                      <a:cubicBezTo>
                        <a:pt x="1023285" y="35153"/>
                        <a:pt x="1011989" y="152059"/>
                        <a:pt x="595982" y="178565"/>
                      </a:cubicBezTo>
                      <a:cubicBezTo>
                        <a:pt x="549485" y="181528"/>
                        <a:pt x="500916" y="182982"/>
                        <a:pt x="452120" y="182874"/>
                      </a:cubicBezTo>
                      <a:lnTo>
                        <a:pt x="457200" y="91440"/>
                      </a:lnTo>
                      <a:lnTo>
                        <a:pt x="457200" y="0"/>
                      </a:lnTo>
                      <a:close/>
                    </a:path>
                    <a:path w="914400" h="182880" fill="none">
                      <a:moveTo>
                        <a:pt x="457200" y="0"/>
                      </a:moveTo>
                      <a:cubicBezTo>
                        <a:pt x="510225" y="0"/>
                        <a:pt x="562847" y="1845"/>
                        <a:pt x="612710" y="5452"/>
                      </a:cubicBezTo>
                      <a:cubicBezTo>
                        <a:pt x="1023285" y="35153"/>
                        <a:pt x="1011989" y="152059"/>
                        <a:pt x="595982" y="178565"/>
                      </a:cubicBezTo>
                      <a:cubicBezTo>
                        <a:pt x="549485" y="181528"/>
                        <a:pt x="500916" y="182982"/>
                        <a:pt x="452120" y="182874"/>
                      </a:cubicBezTo>
                    </a:path>
                  </a:pathLst>
                </a:custGeom>
                <a:noFill/>
                <a:ln w="5080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s-E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68" name="43 Forma libre"/>
                <p:cNvSpPr/>
                <p:nvPr/>
              </p:nvSpPr>
              <p:spPr bwMode="auto">
                <a:xfrm>
                  <a:off x="6056555" y="2441985"/>
                  <a:ext cx="1269403" cy="193639"/>
                </a:xfrm>
                <a:custGeom>
                  <a:avLst/>
                  <a:gdLst>
                    <a:gd name="connsiteX0" fmla="*/ 457200 w 914400"/>
                    <a:gd name="connsiteY0" fmla="*/ 0 h 182880"/>
                    <a:gd name="connsiteX1" fmla="*/ 612710 w 914400"/>
                    <a:gd name="connsiteY1" fmla="*/ 5452 h 182880"/>
                    <a:gd name="connsiteX2" fmla="*/ 595982 w 914400"/>
                    <a:gd name="connsiteY2" fmla="*/ 178565 h 182880"/>
                    <a:gd name="connsiteX3" fmla="*/ 452120 w 914400"/>
                    <a:gd name="connsiteY3" fmla="*/ 182874 h 182880"/>
                    <a:gd name="connsiteX4" fmla="*/ 457200 w 914400"/>
                    <a:gd name="connsiteY4" fmla="*/ 91440 h 182880"/>
                    <a:gd name="connsiteX5" fmla="*/ 457200 w 914400"/>
                    <a:gd name="connsiteY5" fmla="*/ 0 h 182880"/>
                    <a:gd name="connsiteX0" fmla="*/ 457200 w 914400"/>
                    <a:gd name="connsiteY0" fmla="*/ 0 h 182880"/>
                    <a:gd name="connsiteX1" fmla="*/ 612710 w 914400"/>
                    <a:gd name="connsiteY1" fmla="*/ 5452 h 182880"/>
                    <a:gd name="connsiteX2" fmla="*/ 595982 w 914400"/>
                    <a:gd name="connsiteY2" fmla="*/ 178565 h 182880"/>
                    <a:gd name="connsiteX3" fmla="*/ 452120 w 914400"/>
                    <a:gd name="connsiteY3" fmla="*/ 182874 h 182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4400" h="182880" stroke="0" extrusionOk="0">
                      <a:moveTo>
                        <a:pt x="457200" y="0"/>
                      </a:moveTo>
                      <a:cubicBezTo>
                        <a:pt x="510225" y="0"/>
                        <a:pt x="562847" y="1845"/>
                        <a:pt x="612710" y="5452"/>
                      </a:cubicBezTo>
                      <a:cubicBezTo>
                        <a:pt x="1023285" y="35153"/>
                        <a:pt x="1011989" y="152059"/>
                        <a:pt x="595982" y="178565"/>
                      </a:cubicBezTo>
                      <a:cubicBezTo>
                        <a:pt x="549485" y="181528"/>
                        <a:pt x="500916" y="182982"/>
                        <a:pt x="452120" y="182874"/>
                      </a:cubicBezTo>
                      <a:lnTo>
                        <a:pt x="457200" y="91440"/>
                      </a:lnTo>
                      <a:lnTo>
                        <a:pt x="457200" y="0"/>
                      </a:lnTo>
                      <a:close/>
                    </a:path>
                    <a:path w="914400" h="182880" fill="none">
                      <a:moveTo>
                        <a:pt x="457200" y="0"/>
                      </a:moveTo>
                      <a:cubicBezTo>
                        <a:pt x="510225" y="0"/>
                        <a:pt x="562847" y="1845"/>
                        <a:pt x="612710" y="5452"/>
                      </a:cubicBezTo>
                      <a:cubicBezTo>
                        <a:pt x="1023285" y="35153"/>
                        <a:pt x="1011989" y="152059"/>
                        <a:pt x="595982" y="178565"/>
                      </a:cubicBezTo>
                      <a:cubicBezTo>
                        <a:pt x="549485" y="181528"/>
                        <a:pt x="500916" y="182982"/>
                        <a:pt x="452120" y="182874"/>
                      </a:cubicBezTo>
                    </a:path>
                  </a:pathLst>
                </a:custGeom>
                <a:noFill/>
                <a:ln w="5080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s-E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69" name="44 Forma libre"/>
                <p:cNvSpPr/>
                <p:nvPr/>
              </p:nvSpPr>
              <p:spPr bwMode="auto">
                <a:xfrm>
                  <a:off x="6067313" y="2228625"/>
                  <a:ext cx="1269401" cy="213361"/>
                </a:xfrm>
                <a:custGeom>
                  <a:avLst/>
                  <a:gdLst>
                    <a:gd name="connsiteX0" fmla="*/ 457200 w 914400"/>
                    <a:gd name="connsiteY0" fmla="*/ 0 h 182880"/>
                    <a:gd name="connsiteX1" fmla="*/ 612710 w 914400"/>
                    <a:gd name="connsiteY1" fmla="*/ 5452 h 182880"/>
                    <a:gd name="connsiteX2" fmla="*/ 595982 w 914400"/>
                    <a:gd name="connsiteY2" fmla="*/ 178565 h 182880"/>
                    <a:gd name="connsiteX3" fmla="*/ 452120 w 914400"/>
                    <a:gd name="connsiteY3" fmla="*/ 182874 h 182880"/>
                    <a:gd name="connsiteX4" fmla="*/ 457200 w 914400"/>
                    <a:gd name="connsiteY4" fmla="*/ 91440 h 182880"/>
                    <a:gd name="connsiteX5" fmla="*/ 457200 w 914400"/>
                    <a:gd name="connsiteY5" fmla="*/ 0 h 182880"/>
                    <a:gd name="connsiteX0" fmla="*/ 457200 w 914400"/>
                    <a:gd name="connsiteY0" fmla="*/ 0 h 182880"/>
                    <a:gd name="connsiteX1" fmla="*/ 612710 w 914400"/>
                    <a:gd name="connsiteY1" fmla="*/ 5452 h 182880"/>
                    <a:gd name="connsiteX2" fmla="*/ 595982 w 914400"/>
                    <a:gd name="connsiteY2" fmla="*/ 178565 h 182880"/>
                    <a:gd name="connsiteX3" fmla="*/ 452120 w 914400"/>
                    <a:gd name="connsiteY3" fmla="*/ 182874 h 182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4400" h="182880" stroke="0" extrusionOk="0">
                      <a:moveTo>
                        <a:pt x="457200" y="0"/>
                      </a:moveTo>
                      <a:cubicBezTo>
                        <a:pt x="510225" y="0"/>
                        <a:pt x="562847" y="1845"/>
                        <a:pt x="612710" y="5452"/>
                      </a:cubicBezTo>
                      <a:cubicBezTo>
                        <a:pt x="1023285" y="35153"/>
                        <a:pt x="1011989" y="152059"/>
                        <a:pt x="595982" y="178565"/>
                      </a:cubicBezTo>
                      <a:cubicBezTo>
                        <a:pt x="549485" y="181528"/>
                        <a:pt x="500916" y="182982"/>
                        <a:pt x="452120" y="182874"/>
                      </a:cubicBezTo>
                      <a:lnTo>
                        <a:pt x="457200" y="91440"/>
                      </a:lnTo>
                      <a:lnTo>
                        <a:pt x="457200" y="0"/>
                      </a:lnTo>
                      <a:close/>
                    </a:path>
                    <a:path w="914400" h="182880" fill="none">
                      <a:moveTo>
                        <a:pt x="457200" y="0"/>
                      </a:moveTo>
                      <a:cubicBezTo>
                        <a:pt x="510225" y="0"/>
                        <a:pt x="562847" y="1845"/>
                        <a:pt x="612710" y="5452"/>
                      </a:cubicBezTo>
                      <a:cubicBezTo>
                        <a:pt x="1023285" y="35153"/>
                        <a:pt x="1011989" y="152059"/>
                        <a:pt x="595982" y="178565"/>
                      </a:cubicBezTo>
                      <a:cubicBezTo>
                        <a:pt x="549485" y="181528"/>
                        <a:pt x="500916" y="182982"/>
                        <a:pt x="452120" y="182874"/>
                      </a:cubicBezTo>
                    </a:path>
                  </a:pathLst>
                </a:custGeom>
                <a:noFill/>
                <a:ln w="5080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s-E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70" name="45 Forma libre"/>
                <p:cNvSpPr/>
                <p:nvPr/>
              </p:nvSpPr>
              <p:spPr bwMode="auto">
                <a:xfrm>
                  <a:off x="6699834" y="2076225"/>
                  <a:ext cx="724251" cy="161995"/>
                </a:xfrm>
                <a:custGeom>
                  <a:avLst/>
                  <a:gdLst>
                    <a:gd name="connsiteX0" fmla="*/ 457200 w 914400"/>
                    <a:gd name="connsiteY0" fmla="*/ 0 h 182880"/>
                    <a:gd name="connsiteX1" fmla="*/ 612710 w 914400"/>
                    <a:gd name="connsiteY1" fmla="*/ 5452 h 182880"/>
                    <a:gd name="connsiteX2" fmla="*/ 595982 w 914400"/>
                    <a:gd name="connsiteY2" fmla="*/ 178565 h 182880"/>
                    <a:gd name="connsiteX3" fmla="*/ 452120 w 914400"/>
                    <a:gd name="connsiteY3" fmla="*/ 182874 h 182880"/>
                    <a:gd name="connsiteX4" fmla="*/ 457200 w 914400"/>
                    <a:gd name="connsiteY4" fmla="*/ 91440 h 182880"/>
                    <a:gd name="connsiteX5" fmla="*/ 457200 w 914400"/>
                    <a:gd name="connsiteY5" fmla="*/ 0 h 182880"/>
                    <a:gd name="connsiteX0" fmla="*/ 457200 w 914400"/>
                    <a:gd name="connsiteY0" fmla="*/ 0 h 182880"/>
                    <a:gd name="connsiteX1" fmla="*/ 612710 w 914400"/>
                    <a:gd name="connsiteY1" fmla="*/ 5452 h 182880"/>
                    <a:gd name="connsiteX2" fmla="*/ 595982 w 914400"/>
                    <a:gd name="connsiteY2" fmla="*/ 178565 h 182880"/>
                    <a:gd name="connsiteX3" fmla="*/ 452120 w 914400"/>
                    <a:gd name="connsiteY3" fmla="*/ 182874 h 182880"/>
                    <a:gd name="connsiteX0" fmla="*/ 136650 w 702735"/>
                    <a:gd name="connsiteY0" fmla="*/ 0 h 183593"/>
                    <a:gd name="connsiteX1" fmla="*/ 292160 w 702735"/>
                    <a:gd name="connsiteY1" fmla="*/ 5452 h 183593"/>
                    <a:gd name="connsiteX2" fmla="*/ 275432 w 702735"/>
                    <a:gd name="connsiteY2" fmla="*/ 178565 h 183593"/>
                    <a:gd name="connsiteX3" fmla="*/ 131570 w 702735"/>
                    <a:gd name="connsiteY3" fmla="*/ 182874 h 183593"/>
                    <a:gd name="connsiteX4" fmla="*/ 136650 w 702735"/>
                    <a:gd name="connsiteY4" fmla="*/ 91440 h 183593"/>
                    <a:gd name="connsiteX5" fmla="*/ 136650 w 702735"/>
                    <a:gd name="connsiteY5" fmla="*/ 0 h 183593"/>
                    <a:gd name="connsiteX0" fmla="*/ 136650 w 702735"/>
                    <a:gd name="connsiteY0" fmla="*/ 0 h 183593"/>
                    <a:gd name="connsiteX1" fmla="*/ 292160 w 702735"/>
                    <a:gd name="connsiteY1" fmla="*/ 5452 h 183593"/>
                    <a:gd name="connsiteX2" fmla="*/ 275432 w 702735"/>
                    <a:gd name="connsiteY2" fmla="*/ 178565 h 183593"/>
                    <a:gd name="connsiteX3" fmla="*/ 131570 w 702735"/>
                    <a:gd name="connsiteY3" fmla="*/ 182874 h 183593"/>
                    <a:gd name="connsiteX4" fmla="*/ 2179 w 702735"/>
                    <a:gd name="connsiteY4" fmla="*/ 182880 h 183593"/>
                    <a:gd name="connsiteX0" fmla="*/ 158166 w 724251"/>
                    <a:gd name="connsiteY0" fmla="*/ 0 h 183593"/>
                    <a:gd name="connsiteX1" fmla="*/ 313676 w 724251"/>
                    <a:gd name="connsiteY1" fmla="*/ 5452 h 183593"/>
                    <a:gd name="connsiteX2" fmla="*/ 296948 w 724251"/>
                    <a:gd name="connsiteY2" fmla="*/ 178565 h 183593"/>
                    <a:gd name="connsiteX3" fmla="*/ 153086 w 724251"/>
                    <a:gd name="connsiteY3" fmla="*/ 182874 h 183593"/>
                    <a:gd name="connsiteX4" fmla="*/ 158166 w 724251"/>
                    <a:gd name="connsiteY4" fmla="*/ 91440 h 183593"/>
                    <a:gd name="connsiteX5" fmla="*/ 158166 w 724251"/>
                    <a:gd name="connsiteY5" fmla="*/ 0 h 183593"/>
                    <a:gd name="connsiteX0" fmla="*/ 158166 w 724251"/>
                    <a:gd name="connsiteY0" fmla="*/ 0 h 183593"/>
                    <a:gd name="connsiteX1" fmla="*/ 313676 w 724251"/>
                    <a:gd name="connsiteY1" fmla="*/ 5452 h 183593"/>
                    <a:gd name="connsiteX2" fmla="*/ 296948 w 724251"/>
                    <a:gd name="connsiteY2" fmla="*/ 178565 h 183593"/>
                    <a:gd name="connsiteX3" fmla="*/ 153086 w 724251"/>
                    <a:gd name="connsiteY3" fmla="*/ 182874 h 183593"/>
                    <a:gd name="connsiteX4" fmla="*/ 23695 w 724251"/>
                    <a:gd name="connsiteY4" fmla="*/ 182880 h 1835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4251" h="183593" stroke="0" extrusionOk="0">
                      <a:moveTo>
                        <a:pt x="158166" y="0"/>
                      </a:moveTo>
                      <a:cubicBezTo>
                        <a:pt x="211191" y="0"/>
                        <a:pt x="263813" y="1845"/>
                        <a:pt x="313676" y="5452"/>
                      </a:cubicBezTo>
                      <a:cubicBezTo>
                        <a:pt x="724251" y="35153"/>
                        <a:pt x="712955" y="152059"/>
                        <a:pt x="296948" y="178565"/>
                      </a:cubicBezTo>
                      <a:cubicBezTo>
                        <a:pt x="250451" y="181528"/>
                        <a:pt x="201882" y="182982"/>
                        <a:pt x="153086" y="182874"/>
                      </a:cubicBezTo>
                      <a:lnTo>
                        <a:pt x="158166" y="91440"/>
                      </a:lnTo>
                      <a:lnTo>
                        <a:pt x="158166" y="0"/>
                      </a:lnTo>
                      <a:close/>
                    </a:path>
                    <a:path w="724251" h="183593" fill="none">
                      <a:moveTo>
                        <a:pt x="158166" y="0"/>
                      </a:moveTo>
                      <a:cubicBezTo>
                        <a:pt x="211191" y="0"/>
                        <a:pt x="263813" y="1845"/>
                        <a:pt x="313676" y="5452"/>
                      </a:cubicBezTo>
                      <a:cubicBezTo>
                        <a:pt x="724251" y="35153"/>
                        <a:pt x="712955" y="152059"/>
                        <a:pt x="296948" y="178565"/>
                      </a:cubicBezTo>
                      <a:cubicBezTo>
                        <a:pt x="250451" y="181528"/>
                        <a:pt x="201882" y="182982"/>
                        <a:pt x="153086" y="182874"/>
                      </a:cubicBezTo>
                      <a:cubicBezTo>
                        <a:pt x="130852" y="183593"/>
                        <a:pt x="0" y="121919"/>
                        <a:pt x="23695" y="182880"/>
                      </a:cubicBezTo>
                    </a:path>
                  </a:pathLst>
                </a:custGeom>
                <a:noFill/>
                <a:ln w="5080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s-E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</p:grpSp>
          <p:sp>
            <p:nvSpPr>
              <p:cNvPr id="65" name="40 Rectángulo"/>
              <p:cNvSpPr/>
              <p:nvPr/>
            </p:nvSpPr>
            <p:spPr bwMode="auto">
              <a:xfrm>
                <a:off x="2248348" y="3356386"/>
                <a:ext cx="849854" cy="580913"/>
              </a:xfrm>
              <a:prstGeom prst="rect">
                <a:avLst/>
              </a:prstGeom>
              <a:gradFill flip="none" rotWithShape="1">
                <a:gsLst>
                  <a:gs pos="0">
                    <a:srgbClr val="D6B19C"/>
                  </a:gs>
                  <a:gs pos="30000">
                    <a:srgbClr val="D49E6C"/>
                  </a:gs>
                  <a:gs pos="70000">
                    <a:srgbClr val="A65528"/>
                  </a:gs>
                  <a:gs pos="100000">
                    <a:srgbClr val="663012"/>
                  </a:gs>
                </a:gsLst>
                <a:lin ang="0" scaled="1"/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p:grpSp>
        <p:grpSp>
          <p:nvGrpSpPr>
            <p:cNvPr id="20" name="46 Grupo"/>
            <p:cNvGrpSpPr/>
            <p:nvPr/>
          </p:nvGrpSpPr>
          <p:grpSpPr>
            <a:xfrm>
              <a:off x="1050878" y="3042909"/>
              <a:ext cx="6702401" cy="523220"/>
              <a:chOff x="1255593" y="3058924"/>
              <a:chExt cx="6702401" cy="436016"/>
            </a:xfrm>
          </p:grpSpPr>
          <p:cxnSp>
            <p:nvCxnSpPr>
              <p:cNvPr id="62" name="47 Conector recto"/>
              <p:cNvCxnSpPr/>
              <p:nvPr/>
            </p:nvCxnSpPr>
            <p:spPr bwMode="auto">
              <a:xfrm flipV="1">
                <a:off x="1435621" y="3256883"/>
                <a:ext cx="6522373" cy="1965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3" name="48 CuadroTexto"/>
              <p:cNvSpPr txBox="1"/>
              <p:nvPr/>
            </p:nvSpPr>
            <p:spPr>
              <a:xfrm>
                <a:off x="1255593" y="3058924"/>
                <a:ext cx="1201002" cy="436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400" dirty="0" smtClean="0"/>
                  <a:t>Posición de equilibrio</a:t>
                </a:r>
                <a:endParaRPr lang="es-ES" sz="1400" dirty="0"/>
              </a:p>
            </p:txBody>
          </p:sp>
        </p:grpSp>
        <p:grpSp>
          <p:nvGrpSpPr>
            <p:cNvPr id="21" name="49 Grupo"/>
            <p:cNvGrpSpPr/>
            <p:nvPr/>
          </p:nvGrpSpPr>
          <p:grpSpPr>
            <a:xfrm>
              <a:off x="1276233" y="1816223"/>
              <a:ext cx="6522373" cy="2265023"/>
              <a:chOff x="1480948" y="2036681"/>
              <a:chExt cx="6522373" cy="1887519"/>
            </a:xfrm>
          </p:grpSpPr>
          <p:grpSp>
            <p:nvGrpSpPr>
              <p:cNvPr id="49" name="50 Grupo"/>
              <p:cNvGrpSpPr/>
              <p:nvPr/>
            </p:nvGrpSpPr>
            <p:grpSpPr>
              <a:xfrm>
                <a:off x="4041300" y="2036681"/>
                <a:ext cx="1774301" cy="1887519"/>
                <a:chOff x="3772359" y="2251833"/>
                <a:chExt cx="1774301" cy="1887519"/>
              </a:xfrm>
            </p:grpSpPr>
            <p:cxnSp>
              <p:nvCxnSpPr>
                <p:cNvPr id="51" name="53 Conector recto de flecha"/>
                <p:cNvCxnSpPr/>
                <p:nvPr/>
              </p:nvCxnSpPr>
              <p:spPr bwMode="auto">
                <a:xfrm rot="5400000">
                  <a:off x="5174456" y="3655222"/>
                  <a:ext cx="376240" cy="1"/>
                </a:xfrm>
                <a:prstGeom prst="straightConnector1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triangle"/>
                  <a:tailEnd type="triangle"/>
                </a:ln>
                <a:effectLst/>
              </p:spPr>
            </p:cxnSp>
            <p:sp>
              <p:nvSpPr>
                <p:cNvPr id="52" name="54 CuadroTexto"/>
                <p:cNvSpPr txBox="1"/>
                <p:nvPr/>
              </p:nvSpPr>
              <p:spPr>
                <a:xfrm>
                  <a:off x="5332346" y="3524753"/>
                  <a:ext cx="214314" cy="2821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_tradnl" sz="1600" dirty="0" smtClean="0"/>
                    <a:t>x</a:t>
                  </a:r>
                  <a:endParaRPr lang="es-ES" sz="1600" dirty="0"/>
                </a:p>
              </p:txBody>
            </p:sp>
            <p:grpSp>
              <p:nvGrpSpPr>
                <p:cNvPr id="53" name="55 Grupo"/>
                <p:cNvGrpSpPr/>
                <p:nvPr/>
              </p:nvGrpSpPr>
              <p:grpSpPr>
                <a:xfrm>
                  <a:off x="3772359" y="2251833"/>
                  <a:ext cx="1367530" cy="1887519"/>
                  <a:chOff x="3772359" y="2251833"/>
                  <a:chExt cx="1367530" cy="1887519"/>
                </a:xfrm>
              </p:grpSpPr>
              <p:grpSp>
                <p:nvGrpSpPr>
                  <p:cNvPr id="54" name="56 Grupo"/>
                  <p:cNvGrpSpPr/>
                  <p:nvPr/>
                </p:nvGrpSpPr>
                <p:grpSpPr>
                  <a:xfrm>
                    <a:off x="3772359" y="2251833"/>
                    <a:ext cx="1367530" cy="1300992"/>
                    <a:chOff x="6056555" y="2076225"/>
                    <a:chExt cx="1367530" cy="948467"/>
                  </a:xfrm>
                </p:grpSpPr>
                <p:sp>
                  <p:nvSpPr>
                    <p:cNvPr id="57" name="59 Forma libre"/>
                    <p:cNvSpPr/>
                    <p:nvPr/>
                  </p:nvSpPr>
                  <p:spPr bwMode="auto">
                    <a:xfrm>
                      <a:off x="6058348" y="2831053"/>
                      <a:ext cx="1269403" cy="193639"/>
                    </a:xfrm>
                    <a:custGeom>
                      <a:avLst/>
                      <a:gdLst>
                        <a:gd name="connsiteX0" fmla="*/ 457200 w 914400"/>
                        <a:gd name="connsiteY0" fmla="*/ 0 h 182880"/>
                        <a:gd name="connsiteX1" fmla="*/ 612710 w 914400"/>
                        <a:gd name="connsiteY1" fmla="*/ 5452 h 182880"/>
                        <a:gd name="connsiteX2" fmla="*/ 595982 w 914400"/>
                        <a:gd name="connsiteY2" fmla="*/ 178565 h 182880"/>
                        <a:gd name="connsiteX3" fmla="*/ 452120 w 914400"/>
                        <a:gd name="connsiteY3" fmla="*/ 182874 h 182880"/>
                        <a:gd name="connsiteX4" fmla="*/ 457200 w 914400"/>
                        <a:gd name="connsiteY4" fmla="*/ 91440 h 182880"/>
                        <a:gd name="connsiteX5" fmla="*/ 457200 w 914400"/>
                        <a:gd name="connsiteY5" fmla="*/ 0 h 182880"/>
                        <a:gd name="connsiteX0" fmla="*/ 457200 w 914400"/>
                        <a:gd name="connsiteY0" fmla="*/ 0 h 182880"/>
                        <a:gd name="connsiteX1" fmla="*/ 612710 w 914400"/>
                        <a:gd name="connsiteY1" fmla="*/ 5452 h 182880"/>
                        <a:gd name="connsiteX2" fmla="*/ 595982 w 914400"/>
                        <a:gd name="connsiteY2" fmla="*/ 178565 h 182880"/>
                        <a:gd name="connsiteX3" fmla="*/ 452120 w 914400"/>
                        <a:gd name="connsiteY3" fmla="*/ 182874 h 1828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14400" h="182880" stroke="0" extrusionOk="0">
                          <a:moveTo>
                            <a:pt x="457200" y="0"/>
                          </a:moveTo>
                          <a:cubicBezTo>
                            <a:pt x="510225" y="0"/>
                            <a:pt x="562847" y="1845"/>
                            <a:pt x="612710" y="5452"/>
                          </a:cubicBezTo>
                          <a:cubicBezTo>
                            <a:pt x="1023285" y="35153"/>
                            <a:pt x="1011989" y="152059"/>
                            <a:pt x="595982" y="178565"/>
                          </a:cubicBezTo>
                          <a:cubicBezTo>
                            <a:pt x="549485" y="181528"/>
                            <a:pt x="500916" y="182982"/>
                            <a:pt x="452120" y="182874"/>
                          </a:cubicBezTo>
                          <a:lnTo>
                            <a:pt x="457200" y="91440"/>
                          </a:lnTo>
                          <a:lnTo>
                            <a:pt x="457200" y="0"/>
                          </a:lnTo>
                          <a:close/>
                        </a:path>
                        <a:path w="914400" h="182880" fill="none">
                          <a:moveTo>
                            <a:pt x="457200" y="0"/>
                          </a:moveTo>
                          <a:cubicBezTo>
                            <a:pt x="510225" y="0"/>
                            <a:pt x="562847" y="1845"/>
                            <a:pt x="612710" y="5452"/>
                          </a:cubicBezTo>
                          <a:cubicBezTo>
                            <a:pt x="1023285" y="35153"/>
                            <a:pt x="1011989" y="152059"/>
                            <a:pt x="595982" y="178565"/>
                          </a:cubicBezTo>
                          <a:cubicBezTo>
                            <a:pt x="549485" y="181528"/>
                            <a:pt x="500916" y="182982"/>
                            <a:pt x="452120" y="182874"/>
                          </a:cubicBezTo>
                        </a:path>
                      </a:pathLst>
                    </a:custGeom>
                    <a:noFill/>
                    <a:ln w="508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balanced" dir="t">
                        <a:rot lat="0" lon="0" rev="8700000"/>
                      </a:lightRig>
                    </a:scene3d>
                    <a:sp3d>
                      <a:bevelT w="190500" h="38100"/>
                    </a:sp3d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p:txBody>
                </p:sp>
                <p:sp>
                  <p:nvSpPr>
                    <p:cNvPr id="58" name="60 Forma libre"/>
                    <p:cNvSpPr/>
                    <p:nvPr/>
                  </p:nvSpPr>
                  <p:spPr bwMode="auto">
                    <a:xfrm>
                      <a:off x="6069106" y="2637415"/>
                      <a:ext cx="1269403" cy="193639"/>
                    </a:xfrm>
                    <a:custGeom>
                      <a:avLst/>
                      <a:gdLst>
                        <a:gd name="connsiteX0" fmla="*/ 457200 w 914400"/>
                        <a:gd name="connsiteY0" fmla="*/ 0 h 182880"/>
                        <a:gd name="connsiteX1" fmla="*/ 612710 w 914400"/>
                        <a:gd name="connsiteY1" fmla="*/ 5452 h 182880"/>
                        <a:gd name="connsiteX2" fmla="*/ 595982 w 914400"/>
                        <a:gd name="connsiteY2" fmla="*/ 178565 h 182880"/>
                        <a:gd name="connsiteX3" fmla="*/ 452120 w 914400"/>
                        <a:gd name="connsiteY3" fmla="*/ 182874 h 182880"/>
                        <a:gd name="connsiteX4" fmla="*/ 457200 w 914400"/>
                        <a:gd name="connsiteY4" fmla="*/ 91440 h 182880"/>
                        <a:gd name="connsiteX5" fmla="*/ 457200 w 914400"/>
                        <a:gd name="connsiteY5" fmla="*/ 0 h 182880"/>
                        <a:gd name="connsiteX0" fmla="*/ 457200 w 914400"/>
                        <a:gd name="connsiteY0" fmla="*/ 0 h 182880"/>
                        <a:gd name="connsiteX1" fmla="*/ 612710 w 914400"/>
                        <a:gd name="connsiteY1" fmla="*/ 5452 h 182880"/>
                        <a:gd name="connsiteX2" fmla="*/ 595982 w 914400"/>
                        <a:gd name="connsiteY2" fmla="*/ 178565 h 182880"/>
                        <a:gd name="connsiteX3" fmla="*/ 452120 w 914400"/>
                        <a:gd name="connsiteY3" fmla="*/ 182874 h 1828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14400" h="182880" stroke="0" extrusionOk="0">
                          <a:moveTo>
                            <a:pt x="457200" y="0"/>
                          </a:moveTo>
                          <a:cubicBezTo>
                            <a:pt x="510225" y="0"/>
                            <a:pt x="562847" y="1845"/>
                            <a:pt x="612710" y="5452"/>
                          </a:cubicBezTo>
                          <a:cubicBezTo>
                            <a:pt x="1023285" y="35153"/>
                            <a:pt x="1011989" y="152059"/>
                            <a:pt x="595982" y="178565"/>
                          </a:cubicBezTo>
                          <a:cubicBezTo>
                            <a:pt x="549485" y="181528"/>
                            <a:pt x="500916" y="182982"/>
                            <a:pt x="452120" y="182874"/>
                          </a:cubicBezTo>
                          <a:lnTo>
                            <a:pt x="457200" y="91440"/>
                          </a:lnTo>
                          <a:lnTo>
                            <a:pt x="457200" y="0"/>
                          </a:lnTo>
                          <a:close/>
                        </a:path>
                        <a:path w="914400" h="182880" fill="none">
                          <a:moveTo>
                            <a:pt x="457200" y="0"/>
                          </a:moveTo>
                          <a:cubicBezTo>
                            <a:pt x="510225" y="0"/>
                            <a:pt x="562847" y="1845"/>
                            <a:pt x="612710" y="5452"/>
                          </a:cubicBezTo>
                          <a:cubicBezTo>
                            <a:pt x="1023285" y="35153"/>
                            <a:pt x="1011989" y="152059"/>
                            <a:pt x="595982" y="178565"/>
                          </a:cubicBezTo>
                          <a:cubicBezTo>
                            <a:pt x="549485" y="181528"/>
                            <a:pt x="500916" y="182982"/>
                            <a:pt x="452120" y="182874"/>
                          </a:cubicBezTo>
                        </a:path>
                      </a:pathLst>
                    </a:custGeom>
                    <a:noFill/>
                    <a:ln w="508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balanced" dir="t">
                        <a:rot lat="0" lon="0" rev="8700000"/>
                      </a:lightRig>
                    </a:scene3d>
                    <a:sp3d>
                      <a:bevelT w="190500" h="38100"/>
                    </a:sp3d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p:txBody>
                </p:sp>
                <p:sp>
                  <p:nvSpPr>
                    <p:cNvPr id="59" name="61 Forma libre"/>
                    <p:cNvSpPr/>
                    <p:nvPr/>
                  </p:nvSpPr>
                  <p:spPr bwMode="auto">
                    <a:xfrm>
                      <a:off x="6056555" y="2441985"/>
                      <a:ext cx="1269403" cy="193639"/>
                    </a:xfrm>
                    <a:custGeom>
                      <a:avLst/>
                      <a:gdLst>
                        <a:gd name="connsiteX0" fmla="*/ 457200 w 914400"/>
                        <a:gd name="connsiteY0" fmla="*/ 0 h 182880"/>
                        <a:gd name="connsiteX1" fmla="*/ 612710 w 914400"/>
                        <a:gd name="connsiteY1" fmla="*/ 5452 h 182880"/>
                        <a:gd name="connsiteX2" fmla="*/ 595982 w 914400"/>
                        <a:gd name="connsiteY2" fmla="*/ 178565 h 182880"/>
                        <a:gd name="connsiteX3" fmla="*/ 452120 w 914400"/>
                        <a:gd name="connsiteY3" fmla="*/ 182874 h 182880"/>
                        <a:gd name="connsiteX4" fmla="*/ 457200 w 914400"/>
                        <a:gd name="connsiteY4" fmla="*/ 91440 h 182880"/>
                        <a:gd name="connsiteX5" fmla="*/ 457200 w 914400"/>
                        <a:gd name="connsiteY5" fmla="*/ 0 h 182880"/>
                        <a:gd name="connsiteX0" fmla="*/ 457200 w 914400"/>
                        <a:gd name="connsiteY0" fmla="*/ 0 h 182880"/>
                        <a:gd name="connsiteX1" fmla="*/ 612710 w 914400"/>
                        <a:gd name="connsiteY1" fmla="*/ 5452 h 182880"/>
                        <a:gd name="connsiteX2" fmla="*/ 595982 w 914400"/>
                        <a:gd name="connsiteY2" fmla="*/ 178565 h 182880"/>
                        <a:gd name="connsiteX3" fmla="*/ 452120 w 914400"/>
                        <a:gd name="connsiteY3" fmla="*/ 182874 h 1828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14400" h="182880" stroke="0" extrusionOk="0">
                          <a:moveTo>
                            <a:pt x="457200" y="0"/>
                          </a:moveTo>
                          <a:cubicBezTo>
                            <a:pt x="510225" y="0"/>
                            <a:pt x="562847" y="1845"/>
                            <a:pt x="612710" y="5452"/>
                          </a:cubicBezTo>
                          <a:cubicBezTo>
                            <a:pt x="1023285" y="35153"/>
                            <a:pt x="1011989" y="152059"/>
                            <a:pt x="595982" y="178565"/>
                          </a:cubicBezTo>
                          <a:cubicBezTo>
                            <a:pt x="549485" y="181528"/>
                            <a:pt x="500916" y="182982"/>
                            <a:pt x="452120" y="182874"/>
                          </a:cubicBezTo>
                          <a:lnTo>
                            <a:pt x="457200" y="91440"/>
                          </a:lnTo>
                          <a:lnTo>
                            <a:pt x="457200" y="0"/>
                          </a:lnTo>
                          <a:close/>
                        </a:path>
                        <a:path w="914400" h="182880" fill="none">
                          <a:moveTo>
                            <a:pt x="457200" y="0"/>
                          </a:moveTo>
                          <a:cubicBezTo>
                            <a:pt x="510225" y="0"/>
                            <a:pt x="562847" y="1845"/>
                            <a:pt x="612710" y="5452"/>
                          </a:cubicBezTo>
                          <a:cubicBezTo>
                            <a:pt x="1023285" y="35153"/>
                            <a:pt x="1011989" y="152059"/>
                            <a:pt x="595982" y="178565"/>
                          </a:cubicBezTo>
                          <a:cubicBezTo>
                            <a:pt x="549485" y="181528"/>
                            <a:pt x="500916" y="182982"/>
                            <a:pt x="452120" y="182874"/>
                          </a:cubicBezTo>
                        </a:path>
                      </a:pathLst>
                    </a:custGeom>
                    <a:noFill/>
                    <a:ln w="508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balanced" dir="t">
                        <a:rot lat="0" lon="0" rev="8700000"/>
                      </a:lightRig>
                    </a:scene3d>
                    <a:sp3d>
                      <a:bevelT w="190500" h="38100"/>
                    </a:sp3d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p:txBody>
                </p:sp>
                <p:sp>
                  <p:nvSpPr>
                    <p:cNvPr id="60" name="62 Forma libre"/>
                    <p:cNvSpPr/>
                    <p:nvPr/>
                  </p:nvSpPr>
                  <p:spPr bwMode="auto">
                    <a:xfrm>
                      <a:off x="6067313" y="2228625"/>
                      <a:ext cx="1269401" cy="213361"/>
                    </a:xfrm>
                    <a:custGeom>
                      <a:avLst/>
                      <a:gdLst>
                        <a:gd name="connsiteX0" fmla="*/ 457200 w 914400"/>
                        <a:gd name="connsiteY0" fmla="*/ 0 h 182880"/>
                        <a:gd name="connsiteX1" fmla="*/ 612710 w 914400"/>
                        <a:gd name="connsiteY1" fmla="*/ 5452 h 182880"/>
                        <a:gd name="connsiteX2" fmla="*/ 595982 w 914400"/>
                        <a:gd name="connsiteY2" fmla="*/ 178565 h 182880"/>
                        <a:gd name="connsiteX3" fmla="*/ 452120 w 914400"/>
                        <a:gd name="connsiteY3" fmla="*/ 182874 h 182880"/>
                        <a:gd name="connsiteX4" fmla="*/ 457200 w 914400"/>
                        <a:gd name="connsiteY4" fmla="*/ 91440 h 182880"/>
                        <a:gd name="connsiteX5" fmla="*/ 457200 w 914400"/>
                        <a:gd name="connsiteY5" fmla="*/ 0 h 182880"/>
                        <a:gd name="connsiteX0" fmla="*/ 457200 w 914400"/>
                        <a:gd name="connsiteY0" fmla="*/ 0 h 182880"/>
                        <a:gd name="connsiteX1" fmla="*/ 612710 w 914400"/>
                        <a:gd name="connsiteY1" fmla="*/ 5452 h 182880"/>
                        <a:gd name="connsiteX2" fmla="*/ 595982 w 914400"/>
                        <a:gd name="connsiteY2" fmla="*/ 178565 h 182880"/>
                        <a:gd name="connsiteX3" fmla="*/ 452120 w 914400"/>
                        <a:gd name="connsiteY3" fmla="*/ 182874 h 1828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14400" h="182880" stroke="0" extrusionOk="0">
                          <a:moveTo>
                            <a:pt x="457200" y="0"/>
                          </a:moveTo>
                          <a:cubicBezTo>
                            <a:pt x="510225" y="0"/>
                            <a:pt x="562847" y="1845"/>
                            <a:pt x="612710" y="5452"/>
                          </a:cubicBezTo>
                          <a:cubicBezTo>
                            <a:pt x="1023285" y="35153"/>
                            <a:pt x="1011989" y="152059"/>
                            <a:pt x="595982" y="178565"/>
                          </a:cubicBezTo>
                          <a:cubicBezTo>
                            <a:pt x="549485" y="181528"/>
                            <a:pt x="500916" y="182982"/>
                            <a:pt x="452120" y="182874"/>
                          </a:cubicBezTo>
                          <a:lnTo>
                            <a:pt x="457200" y="91440"/>
                          </a:lnTo>
                          <a:lnTo>
                            <a:pt x="457200" y="0"/>
                          </a:lnTo>
                          <a:close/>
                        </a:path>
                        <a:path w="914400" h="182880" fill="none">
                          <a:moveTo>
                            <a:pt x="457200" y="0"/>
                          </a:moveTo>
                          <a:cubicBezTo>
                            <a:pt x="510225" y="0"/>
                            <a:pt x="562847" y="1845"/>
                            <a:pt x="612710" y="5452"/>
                          </a:cubicBezTo>
                          <a:cubicBezTo>
                            <a:pt x="1023285" y="35153"/>
                            <a:pt x="1011989" y="152059"/>
                            <a:pt x="595982" y="178565"/>
                          </a:cubicBezTo>
                          <a:cubicBezTo>
                            <a:pt x="549485" y="181528"/>
                            <a:pt x="500916" y="182982"/>
                            <a:pt x="452120" y="182874"/>
                          </a:cubicBezTo>
                        </a:path>
                      </a:pathLst>
                    </a:custGeom>
                    <a:noFill/>
                    <a:ln w="508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balanced" dir="t">
                        <a:rot lat="0" lon="0" rev="8700000"/>
                      </a:lightRig>
                    </a:scene3d>
                    <a:sp3d>
                      <a:bevelT w="190500" h="38100"/>
                    </a:sp3d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p:txBody>
                </p:sp>
                <p:sp>
                  <p:nvSpPr>
                    <p:cNvPr id="61" name="63 Forma libre"/>
                    <p:cNvSpPr/>
                    <p:nvPr/>
                  </p:nvSpPr>
                  <p:spPr bwMode="auto">
                    <a:xfrm>
                      <a:off x="6699834" y="2076225"/>
                      <a:ext cx="724251" cy="161995"/>
                    </a:xfrm>
                    <a:custGeom>
                      <a:avLst/>
                      <a:gdLst>
                        <a:gd name="connsiteX0" fmla="*/ 457200 w 914400"/>
                        <a:gd name="connsiteY0" fmla="*/ 0 h 182880"/>
                        <a:gd name="connsiteX1" fmla="*/ 612710 w 914400"/>
                        <a:gd name="connsiteY1" fmla="*/ 5452 h 182880"/>
                        <a:gd name="connsiteX2" fmla="*/ 595982 w 914400"/>
                        <a:gd name="connsiteY2" fmla="*/ 178565 h 182880"/>
                        <a:gd name="connsiteX3" fmla="*/ 452120 w 914400"/>
                        <a:gd name="connsiteY3" fmla="*/ 182874 h 182880"/>
                        <a:gd name="connsiteX4" fmla="*/ 457200 w 914400"/>
                        <a:gd name="connsiteY4" fmla="*/ 91440 h 182880"/>
                        <a:gd name="connsiteX5" fmla="*/ 457200 w 914400"/>
                        <a:gd name="connsiteY5" fmla="*/ 0 h 182880"/>
                        <a:gd name="connsiteX0" fmla="*/ 457200 w 914400"/>
                        <a:gd name="connsiteY0" fmla="*/ 0 h 182880"/>
                        <a:gd name="connsiteX1" fmla="*/ 612710 w 914400"/>
                        <a:gd name="connsiteY1" fmla="*/ 5452 h 182880"/>
                        <a:gd name="connsiteX2" fmla="*/ 595982 w 914400"/>
                        <a:gd name="connsiteY2" fmla="*/ 178565 h 182880"/>
                        <a:gd name="connsiteX3" fmla="*/ 452120 w 914400"/>
                        <a:gd name="connsiteY3" fmla="*/ 182874 h 182880"/>
                        <a:gd name="connsiteX0" fmla="*/ 136650 w 702735"/>
                        <a:gd name="connsiteY0" fmla="*/ 0 h 183593"/>
                        <a:gd name="connsiteX1" fmla="*/ 292160 w 702735"/>
                        <a:gd name="connsiteY1" fmla="*/ 5452 h 183593"/>
                        <a:gd name="connsiteX2" fmla="*/ 275432 w 702735"/>
                        <a:gd name="connsiteY2" fmla="*/ 178565 h 183593"/>
                        <a:gd name="connsiteX3" fmla="*/ 131570 w 702735"/>
                        <a:gd name="connsiteY3" fmla="*/ 182874 h 183593"/>
                        <a:gd name="connsiteX4" fmla="*/ 136650 w 702735"/>
                        <a:gd name="connsiteY4" fmla="*/ 91440 h 183593"/>
                        <a:gd name="connsiteX5" fmla="*/ 136650 w 702735"/>
                        <a:gd name="connsiteY5" fmla="*/ 0 h 183593"/>
                        <a:gd name="connsiteX0" fmla="*/ 136650 w 702735"/>
                        <a:gd name="connsiteY0" fmla="*/ 0 h 183593"/>
                        <a:gd name="connsiteX1" fmla="*/ 292160 w 702735"/>
                        <a:gd name="connsiteY1" fmla="*/ 5452 h 183593"/>
                        <a:gd name="connsiteX2" fmla="*/ 275432 w 702735"/>
                        <a:gd name="connsiteY2" fmla="*/ 178565 h 183593"/>
                        <a:gd name="connsiteX3" fmla="*/ 131570 w 702735"/>
                        <a:gd name="connsiteY3" fmla="*/ 182874 h 183593"/>
                        <a:gd name="connsiteX4" fmla="*/ 2179 w 702735"/>
                        <a:gd name="connsiteY4" fmla="*/ 182880 h 183593"/>
                        <a:gd name="connsiteX0" fmla="*/ 158166 w 724251"/>
                        <a:gd name="connsiteY0" fmla="*/ 0 h 183593"/>
                        <a:gd name="connsiteX1" fmla="*/ 313676 w 724251"/>
                        <a:gd name="connsiteY1" fmla="*/ 5452 h 183593"/>
                        <a:gd name="connsiteX2" fmla="*/ 296948 w 724251"/>
                        <a:gd name="connsiteY2" fmla="*/ 178565 h 183593"/>
                        <a:gd name="connsiteX3" fmla="*/ 153086 w 724251"/>
                        <a:gd name="connsiteY3" fmla="*/ 182874 h 183593"/>
                        <a:gd name="connsiteX4" fmla="*/ 158166 w 724251"/>
                        <a:gd name="connsiteY4" fmla="*/ 91440 h 183593"/>
                        <a:gd name="connsiteX5" fmla="*/ 158166 w 724251"/>
                        <a:gd name="connsiteY5" fmla="*/ 0 h 183593"/>
                        <a:gd name="connsiteX0" fmla="*/ 158166 w 724251"/>
                        <a:gd name="connsiteY0" fmla="*/ 0 h 183593"/>
                        <a:gd name="connsiteX1" fmla="*/ 313676 w 724251"/>
                        <a:gd name="connsiteY1" fmla="*/ 5452 h 183593"/>
                        <a:gd name="connsiteX2" fmla="*/ 296948 w 724251"/>
                        <a:gd name="connsiteY2" fmla="*/ 178565 h 183593"/>
                        <a:gd name="connsiteX3" fmla="*/ 153086 w 724251"/>
                        <a:gd name="connsiteY3" fmla="*/ 182874 h 183593"/>
                        <a:gd name="connsiteX4" fmla="*/ 23695 w 724251"/>
                        <a:gd name="connsiteY4" fmla="*/ 182880 h 1835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24251" h="183593" stroke="0" extrusionOk="0">
                          <a:moveTo>
                            <a:pt x="158166" y="0"/>
                          </a:moveTo>
                          <a:cubicBezTo>
                            <a:pt x="211191" y="0"/>
                            <a:pt x="263813" y="1845"/>
                            <a:pt x="313676" y="5452"/>
                          </a:cubicBezTo>
                          <a:cubicBezTo>
                            <a:pt x="724251" y="35153"/>
                            <a:pt x="712955" y="152059"/>
                            <a:pt x="296948" y="178565"/>
                          </a:cubicBezTo>
                          <a:cubicBezTo>
                            <a:pt x="250451" y="181528"/>
                            <a:pt x="201882" y="182982"/>
                            <a:pt x="153086" y="182874"/>
                          </a:cubicBezTo>
                          <a:lnTo>
                            <a:pt x="158166" y="91440"/>
                          </a:lnTo>
                          <a:lnTo>
                            <a:pt x="158166" y="0"/>
                          </a:lnTo>
                          <a:close/>
                        </a:path>
                        <a:path w="724251" h="183593" fill="none">
                          <a:moveTo>
                            <a:pt x="158166" y="0"/>
                          </a:moveTo>
                          <a:cubicBezTo>
                            <a:pt x="211191" y="0"/>
                            <a:pt x="263813" y="1845"/>
                            <a:pt x="313676" y="5452"/>
                          </a:cubicBezTo>
                          <a:cubicBezTo>
                            <a:pt x="724251" y="35153"/>
                            <a:pt x="712955" y="152059"/>
                            <a:pt x="296948" y="178565"/>
                          </a:cubicBezTo>
                          <a:cubicBezTo>
                            <a:pt x="250451" y="181528"/>
                            <a:pt x="201882" y="182982"/>
                            <a:pt x="153086" y="182874"/>
                          </a:cubicBezTo>
                          <a:cubicBezTo>
                            <a:pt x="130852" y="183593"/>
                            <a:pt x="0" y="121919"/>
                            <a:pt x="23695" y="182880"/>
                          </a:cubicBezTo>
                        </a:path>
                      </a:pathLst>
                    </a:custGeom>
                    <a:noFill/>
                    <a:ln w="508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balanced" dir="t">
                        <a:rot lat="0" lon="0" rev="8700000"/>
                      </a:lightRig>
                    </a:scene3d>
                    <a:sp3d>
                      <a:bevelT w="190500" h="38100"/>
                    </a:sp3d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p:txBody>
                </p:sp>
              </p:grpSp>
              <p:sp>
                <p:nvSpPr>
                  <p:cNvPr id="55" name="57 Rectángulo"/>
                  <p:cNvSpPr/>
                  <p:nvPr/>
                </p:nvSpPr>
                <p:spPr bwMode="auto">
                  <a:xfrm>
                    <a:off x="4289958" y="3558439"/>
                    <a:ext cx="849854" cy="580913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D6B19C"/>
                      </a:gs>
                      <a:gs pos="30000">
                        <a:srgbClr val="D49E6C"/>
                      </a:gs>
                      <a:gs pos="70000">
                        <a:srgbClr val="A65528"/>
                      </a:gs>
                      <a:gs pos="100000">
                        <a:srgbClr val="663012"/>
                      </a:gs>
                    </a:gsLst>
                    <a:lin ang="0" scaled="1"/>
                    <a:tileRect/>
                  </a:gra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s-E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</a:endParaRPr>
                  </a:p>
                </p:txBody>
              </p:sp>
              <p:cxnSp>
                <p:nvCxnSpPr>
                  <p:cNvPr id="56" name="58 Conector recto de flecha"/>
                  <p:cNvCxnSpPr/>
                  <p:nvPr/>
                </p:nvCxnSpPr>
                <p:spPr bwMode="auto">
                  <a:xfrm rot="5400000" flipH="1" flipV="1">
                    <a:off x="4417889" y="3559459"/>
                    <a:ext cx="571504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</p:grpSp>
          </p:grpSp>
          <p:cxnSp>
            <p:nvCxnSpPr>
              <p:cNvPr id="50" name="51 Conector recto"/>
              <p:cNvCxnSpPr/>
              <p:nvPr/>
            </p:nvCxnSpPr>
            <p:spPr bwMode="auto">
              <a:xfrm flipV="1">
                <a:off x="1480948" y="3631722"/>
                <a:ext cx="6522373" cy="1965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2" name="64 Grupo"/>
            <p:cNvGrpSpPr/>
            <p:nvPr/>
          </p:nvGrpSpPr>
          <p:grpSpPr>
            <a:xfrm>
              <a:off x="1252420" y="1826287"/>
              <a:ext cx="6559745" cy="1692991"/>
              <a:chOff x="1457136" y="2045069"/>
              <a:chExt cx="6559745" cy="1410826"/>
            </a:xfrm>
          </p:grpSpPr>
          <p:cxnSp>
            <p:nvCxnSpPr>
              <p:cNvPr id="28" name="65 Conector recto"/>
              <p:cNvCxnSpPr/>
              <p:nvPr/>
            </p:nvCxnSpPr>
            <p:spPr bwMode="auto">
              <a:xfrm flipV="1">
                <a:off x="1457136" y="2867419"/>
                <a:ext cx="6559745" cy="2363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37" name="67 Grupo"/>
              <p:cNvGrpSpPr/>
              <p:nvPr/>
            </p:nvGrpSpPr>
            <p:grpSpPr>
              <a:xfrm>
                <a:off x="6079883" y="2045069"/>
                <a:ext cx="1805725" cy="1410826"/>
                <a:chOff x="5735637" y="2249464"/>
                <a:chExt cx="1805725" cy="1410826"/>
              </a:xfrm>
            </p:grpSpPr>
            <p:cxnSp>
              <p:nvCxnSpPr>
                <p:cNvPr id="38" name="69 Conector recto de flecha"/>
                <p:cNvCxnSpPr/>
                <p:nvPr/>
              </p:nvCxnSpPr>
              <p:spPr bwMode="auto">
                <a:xfrm rot="16200000" flipH="1">
                  <a:off x="7142334" y="3265658"/>
                  <a:ext cx="401565" cy="1317"/>
                </a:xfrm>
                <a:prstGeom prst="straightConnector1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triangle"/>
                  <a:tailEnd type="triangle"/>
                </a:ln>
                <a:effectLst/>
              </p:spPr>
            </p:cxnSp>
            <p:sp>
              <p:nvSpPr>
                <p:cNvPr id="39" name="70 CuadroTexto"/>
                <p:cNvSpPr txBox="1"/>
                <p:nvPr/>
              </p:nvSpPr>
              <p:spPr>
                <a:xfrm>
                  <a:off x="7327048" y="3123858"/>
                  <a:ext cx="214314" cy="2821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_tradnl" sz="1600" dirty="0" smtClean="0"/>
                    <a:t>x</a:t>
                  </a:r>
                  <a:endParaRPr lang="es-ES" sz="1600" dirty="0"/>
                </a:p>
              </p:txBody>
            </p:sp>
            <p:grpSp>
              <p:nvGrpSpPr>
                <p:cNvPr id="40" name="71 Grupo"/>
                <p:cNvGrpSpPr/>
                <p:nvPr/>
              </p:nvGrpSpPr>
              <p:grpSpPr>
                <a:xfrm>
                  <a:off x="5735637" y="2249464"/>
                  <a:ext cx="1367530" cy="1410826"/>
                  <a:chOff x="5735637" y="2249464"/>
                  <a:chExt cx="1367530" cy="1410826"/>
                </a:xfrm>
              </p:grpSpPr>
              <p:grpSp>
                <p:nvGrpSpPr>
                  <p:cNvPr id="41" name="72 Grupo"/>
                  <p:cNvGrpSpPr/>
                  <p:nvPr/>
                </p:nvGrpSpPr>
                <p:grpSpPr>
                  <a:xfrm>
                    <a:off x="5735637" y="2249464"/>
                    <a:ext cx="1367530" cy="555649"/>
                    <a:chOff x="6056555" y="2076225"/>
                    <a:chExt cx="1367530" cy="948467"/>
                  </a:xfrm>
                </p:grpSpPr>
                <p:sp>
                  <p:nvSpPr>
                    <p:cNvPr id="44" name="75 Forma libre"/>
                    <p:cNvSpPr/>
                    <p:nvPr/>
                  </p:nvSpPr>
                  <p:spPr bwMode="auto">
                    <a:xfrm>
                      <a:off x="6058348" y="2831053"/>
                      <a:ext cx="1269403" cy="193639"/>
                    </a:xfrm>
                    <a:custGeom>
                      <a:avLst/>
                      <a:gdLst>
                        <a:gd name="connsiteX0" fmla="*/ 457200 w 914400"/>
                        <a:gd name="connsiteY0" fmla="*/ 0 h 182880"/>
                        <a:gd name="connsiteX1" fmla="*/ 612710 w 914400"/>
                        <a:gd name="connsiteY1" fmla="*/ 5452 h 182880"/>
                        <a:gd name="connsiteX2" fmla="*/ 595982 w 914400"/>
                        <a:gd name="connsiteY2" fmla="*/ 178565 h 182880"/>
                        <a:gd name="connsiteX3" fmla="*/ 452120 w 914400"/>
                        <a:gd name="connsiteY3" fmla="*/ 182874 h 182880"/>
                        <a:gd name="connsiteX4" fmla="*/ 457200 w 914400"/>
                        <a:gd name="connsiteY4" fmla="*/ 91440 h 182880"/>
                        <a:gd name="connsiteX5" fmla="*/ 457200 w 914400"/>
                        <a:gd name="connsiteY5" fmla="*/ 0 h 182880"/>
                        <a:gd name="connsiteX0" fmla="*/ 457200 w 914400"/>
                        <a:gd name="connsiteY0" fmla="*/ 0 h 182880"/>
                        <a:gd name="connsiteX1" fmla="*/ 612710 w 914400"/>
                        <a:gd name="connsiteY1" fmla="*/ 5452 h 182880"/>
                        <a:gd name="connsiteX2" fmla="*/ 595982 w 914400"/>
                        <a:gd name="connsiteY2" fmla="*/ 178565 h 182880"/>
                        <a:gd name="connsiteX3" fmla="*/ 452120 w 914400"/>
                        <a:gd name="connsiteY3" fmla="*/ 182874 h 1828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14400" h="182880" stroke="0" extrusionOk="0">
                          <a:moveTo>
                            <a:pt x="457200" y="0"/>
                          </a:moveTo>
                          <a:cubicBezTo>
                            <a:pt x="510225" y="0"/>
                            <a:pt x="562847" y="1845"/>
                            <a:pt x="612710" y="5452"/>
                          </a:cubicBezTo>
                          <a:cubicBezTo>
                            <a:pt x="1023285" y="35153"/>
                            <a:pt x="1011989" y="152059"/>
                            <a:pt x="595982" y="178565"/>
                          </a:cubicBezTo>
                          <a:cubicBezTo>
                            <a:pt x="549485" y="181528"/>
                            <a:pt x="500916" y="182982"/>
                            <a:pt x="452120" y="182874"/>
                          </a:cubicBezTo>
                          <a:lnTo>
                            <a:pt x="457200" y="91440"/>
                          </a:lnTo>
                          <a:lnTo>
                            <a:pt x="457200" y="0"/>
                          </a:lnTo>
                          <a:close/>
                        </a:path>
                        <a:path w="914400" h="182880" fill="none">
                          <a:moveTo>
                            <a:pt x="457200" y="0"/>
                          </a:moveTo>
                          <a:cubicBezTo>
                            <a:pt x="510225" y="0"/>
                            <a:pt x="562847" y="1845"/>
                            <a:pt x="612710" y="5452"/>
                          </a:cubicBezTo>
                          <a:cubicBezTo>
                            <a:pt x="1023285" y="35153"/>
                            <a:pt x="1011989" y="152059"/>
                            <a:pt x="595982" y="178565"/>
                          </a:cubicBezTo>
                          <a:cubicBezTo>
                            <a:pt x="549485" y="181528"/>
                            <a:pt x="500916" y="182982"/>
                            <a:pt x="452120" y="182874"/>
                          </a:cubicBezTo>
                        </a:path>
                      </a:pathLst>
                    </a:custGeom>
                    <a:noFill/>
                    <a:ln w="508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balanced" dir="t">
                        <a:rot lat="0" lon="0" rev="8700000"/>
                      </a:lightRig>
                    </a:scene3d>
                    <a:sp3d>
                      <a:bevelT w="190500" h="38100"/>
                    </a:sp3d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p:txBody>
                </p:sp>
                <p:sp>
                  <p:nvSpPr>
                    <p:cNvPr id="45" name="76 Forma libre"/>
                    <p:cNvSpPr/>
                    <p:nvPr/>
                  </p:nvSpPr>
                  <p:spPr bwMode="auto">
                    <a:xfrm>
                      <a:off x="6069106" y="2637415"/>
                      <a:ext cx="1269403" cy="193639"/>
                    </a:xfrm>
                    <a:custGeom>
                      <a:avLst/>
                      <a:gdLst>
                        <a:gd name="connsiteX0" fmla="*/ 457200 w 914400"/>
                        <a:gd name="connsiteY0" fmla="*/ 0 h 182880"/>
                        <a:gd name="connsiteX1" fmla="*/ 612710 w 914400"/>
                        <a:gd name="connsiteY1" fmla="*/ 5452 h 182880"/>
                        <a:gd name="connsiteX2" fmla="*/ 595982 w 914400"/>
                        <a:gd name="connsiteY2" fmla="*/ 178565 h 182880"/>
                        <a:gd name="connsiteX3" fmla="*/ 452120 w 914400"/>
                        <a:gd name="connsiteY3" fmla="*/ 182874 h 182880"/>
                        <a:gd name="connsiteX4" fmla="*/ 457200 w 914400"/>
                        <a:gd name="connsiteY4" fmla="*/ 91440 h 182880"/>
                        <a:gd name="connsiteX5" fmla="*/ 457200 w 914400"/>
                        <a:gd name="connsiteY5" fmla="*/ 0 h 182880"/>
                        <a:gd name="connsiteX0" fmla="*/ 457200 w 914400"/>
                        <a:gd name="connsiteY0" fmla="*/ 0 h 182880"/>
                        <a:gd name="connsiteX1" fmla="*/ 612710 w 914400"/>
                        <a:gd name="connsiteY1" fmla="*/ 5452 h 182880"/>
                        <a:gd name="connsiteX2" fmla="*/ 595982 w 914400"/>
                        <a:gd name="connsiteY2" fmla="*/ 178565 h 182880"/>
                        <a:gd name="connsiteX3" fmla="*/ 452120 w 914400"/>
                        <a:gd name="connsiteY3" fmla="*/ 182874 h 1828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14400" h="182880" stroke="0" extrusionOk="0">
                          <a:moveTo>
                            <a:pt x="457200" y="0"/>
                          </a:moveTo>
                          <a:cubicBezTo>
                            <a:pt x="510225" y="0"/>
                            <a:pt x="562847" y="1845"/>
                            <a:pt x="612710" y="5452"/>
                          </a:cubicBezTo>
                          <a:cubicBezTo>
                            <a:pt x="1023285" y="35153"/>
                            <a:pt x="1011989" y="152059"/>
                            <a:pt x="595982" y="178565"/>
                          </a:cubicBezTo>
                          <a:cubicBezTo>
                            <a:pt x="549485" y="181528"/>
                            <a:pt x="500916" y="182982"/>
                            <a:pt x="452120" y="182874"/>
                          </a:cubicBezTo>
                          <a:lnTo>
                            <a:pt x="457200" y="91440"/>
                          </a:lnTo>
                          <a:lnTo>
                            <a:pt x="457200" y="0"/>
                          </a:lnTo>
                          <a:close/>
                        </a:path>
                        <a:path w="914400" h="182880" fill="none">
                          <a:moveTo>
                            <a:pt x="457200" y="0"/>
                          </a:moveTo>
                          <a:cubicBezTo>
                            <a:pt x="510225" y="0"/>
                            <a:pt x="562847" y="1845"/>
                            <a:pt x="612710" y="5452"/>
                          </a:cubicBezTo>
                          <a:cubicBezTo>
                            <a:pt x="1023285" y="35153"/>
                            <a:pt x="1011989" y="152059"/>
                            <a:pt x="595982" y="178565"/>
                          </a:cubicBezTo>
                          <a:cubicBezTo>
                            <a:pt x="549485" y="181528"/>
                            <a:pt x="500916" y="182982"/>
                            <a:pt x="452120" y="182874"/>
                          </a:cubicBezTo>
                        </a:path>
                      </a:pathLst>
                    </a:custGeom>
                    <a:noFill/>
                    <a:ln w="508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balanced" dir="t">
                        <a:rot lat="0" lon="0" rev="8700000"/>
                      </a:lightRig>
                    </a:scene3d>
                    <a:sp3d>
                      <a:bevelT w="190500" h="38100"/>
                    </a:sp3d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p:txBody>
                </p:sp>
                <p:sp>
                  <p:nvSpPr>
                    <p:cNvPr id="46" name="77 Forma libre"/>
                    <p:cNvSpPr/>
                    <p:nvPr/>
                  </p:nvSpPr>
                  <p:spPr bwMode="auto">
                    <a:xfrm>
                      <a:off x="6056555" y="2441985"/>
                      <a:ext cx="1269403" cy="193639"/>
                    </a:xfrm>
                    <a:custGeom>
                      <a:avLst/>
                      <a:gdLst>
                        <a:gd name="connsiteX0" fmla="*/ 457200 w 914400"/>
                        <a:gd name="connsiteY0" fmla="*/ 0 h 182880"/>
                        <a:gd name="connsiteX1" fmla="*/ 612710 w 914400"/>
                        <a:gd name="connsiteY1" fmla="*/ 5452 h 182880"/>
                        <a:gd name="connsiteX2" fmla="*/ 595982 w 914400"/>
                        <a:gd name="connsiteY2" fmla="*/ 178565 h 182880"/>
                        <a:gd name="connsiteX3" fmla="*/ 452120 w 914400"/>
                        <a:gd name="connsiteY3" fmla="*/ 182874 h 182880"/>
                        <a:gd name="connsiteX4" fmla="*/ 457200 w 914400"/>
                        <a:gd name="connsiteY4" fmla="*/ 91440 h 182880"/>
                        <a:gd name="connsiteX5" fmla="*/ 457200 w 914400"/>
                        <a:gd name="connsiteY5" fmla="*/ 0 h 182880"/>
                        <a:gd name="connsiteX0" fmla="*/ 457200 w 914400"/>
                        <a:gd name="connsiteY0" fmla="*/ 0 h 182880"/>
                        <a:gd name="connsiteX1" fmla="*/ 612710 w 914400"/>
                        <a:gd name="connsiteY1" fmla="*/ 5452 h 182880"/>
                        <a:gd name="connsiteX2" fmla="*/ 595982 w 914400"/>
                        <a:gd name="connsiteY2" fmla="*/ 178565 h 182880"/>
                        <a:gd name="connsiteX3" fmla="*/ 452120 w 914400"/>
                        <a:gd name="connsiteY3" fmla="*/ 182874 h 1828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14400" h="182880" stroke="0" extrusionOk="0">
                          <a:moveTo>
                            <a:pt x="457200" y="0"/>
                          </a:moveTo>
                          <a:cubicBezTo>
                            <a:pt x="510225" y="0"/>
                            <a:pt x="562847" y="1845"/>
                            <a:pt x="612710" y="5452"/>
                          </a:cubicBezTo>
                          <a:cubicBezTo>
                            <a:pt x="1023285" y="35153"/>
                            <a:pt x="1011989" y="152059"/>
                            <a:pt x="595982" y="178565"/>
                          </a:cubicBezTo>
                          <a:cubicBezTo>
                            <a:pt x="549485" y="181528"/>
                            <a:pt x="500916" y="182982"/>
                            <a:pt x="452120" y="182874"/>
                          </a:cubicBezTo>
                          <a:lnTo>
                            <a:pt x="457200" y="91440"/>
                          </a:lnTo>
                          <a:lnTo>
                            <a:pt x="457200" y="0"/>
                          </a:lnTo>
                          <a:close/>
                        </a:path>
                        <a:path w="914400" h="182880" fill="none">
                          <a:moveTo>
                            <a:pt x="457200" y="0"/>
                          </a:moveTo>
                          <a:cubicBezTo>
                            <a:pt x="510225" y="0"/>
                            <a:pt x="562847" y="1845"/>
                            <a:pt x="612710" y="5452"/>
                          </a:cubicBezTo>
                          <a:cubicBezTo>
                            <a:pt x="1023285" y="35153"/>
                            <a:pt x="1011989" y="152059"/>
                            <a:pt x="595982" y="178565"/>
                          </a:cubicBezTo>
                          <a:cubicBezTo>
                            <a:pt x="549485" y="181528"/>
                            <a:pt x="500916" y="182982"/>
                            <a:pt x="452120" y="182874"/>
                          </a:cubicBezTo>
                        </a:path>
                      </a:pathLst>
                    </a:custGeom>
                    <a:noFill/>
                    <a:ln w="508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balanced" dir="t">
                        <a:rot lat="0" lon="0" rev="8700000"/>
                      </a:lightRig>
                    </a:scene3d>
                    <a:sp3d>
                      <a:bevelT w="190500" h="38100"/>
                    </a:sp3d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p:txBody>
                </p:sp>
                <p:sp>
                  <p:nvSpPr>
                    <p:cNvPr id="47" name="78 Forma libre"/>
                    <p:cNvSpPr/>
                    <p:nvPr/>
                  </p:nvSpPr>
                  <p:spPr bwMode="auto">
                    <a:xfrm>
                      <a:off x="6067313" y="2228625"/>
                      <a:ext cx="1269401" cy="213361"/>
                    </a:xfrm>
                    <a:custGeom>
                      <a:avLst/>
                      <a:gdLst>
                        <a:gd name="connsiteX0" fmla="*/ 457200 w 914400"/>
                        <a:gd name="connsiteY0" fmla="*/ 0 h 182880"/>
                        <a:gd name="connsiteX1" fmla="*/ 612710 w 914400"/>
                        <a:gd name="connsiteY1" fmla="*/ 5452 h 182880"/>
                        <a:gd name="connsiteX2" fmla="*/ 595982 w 914400"/>
                        <a:gd name="connsiteY2" fmla="*/ 178565 h 182880"/>
                        <a:gd name="connsiteX3" fmla="*/ 452120 w 914400"/>
                        <a:gd name="connsiteY3" fmla="*/ 182874 h 182880"/>
                        <a:gd name="connsiteX4" fmla="*/ 457200 w 914400"/>
                        <a:gd name="connsiteY4" fmla="*/ 91440 h 182880"/>
                        <a:gd name="connsiteX5" fmla="*/ 457200 w 914400"/>
                        <a:gd name="connsiteY5" fmla="*/ 0 h 182880"/>
                        <a:gd name="connsiteX0" fmla="*/ 457200 w 914400"/>
                        <a:gd name="connsiteY0" fmla="*/ 0 h 182880"/>
                        <a:gd name="connsiteX1" fmla="*/ 612710 w 914400"/>
                        <a:gd name="connsiteY1" fmla="*/ 5452 h 182880"/>
                        <a:gd name="connsiteX2" fmla="*/ 595982 w 914400"/>
                        <a:gd name="connsiteY2" fmla="*/ 178565 h 182880"/>
                        <a:gd name="connsiteX3" fmla="*/ 452120 w 914400"/>
                        <a:gd name="connsiteY3" fmla="*/ 182874 h 1828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14400" h="182880" stroke="0" extrusionOk="0">
                          <a:moveTo>
                            <a:pt x="457200" y="0"/>
                          </a:moveTo>
                          <a:cubicBezTo>
                            <a:pt x="510225" y="0"/>
                            <a:pt x="562847" y="1845"/>
                            <a:pt x="612710" y="5452"/>
                          </a:cubicBezTo>
                          <a:cubicBezTo>
                            <a:pt x="1023285" y="35153"/>
                            <a:pt x="1011989" y="152059"/>
                            <a:pt x="595982" y="178565"/>
                          </a:cubicBezTo>
                          <a:cubicBezTo>
                            <a:pt x="549485" y="181528"/>
                            <a:pt x="500916" y="182982"/>
                            <a:pt x="452120" y="182874"/>
                          </a:cubicBezTo>
                          <a:lnTo>
                            <a:pt x="457200" y="91440"/>
                          </a:lnTo>
                          <a:lnTo>
                            <a:pt x="457200" y="0"/>
                          </a:lnTo>
                          <a:close/>
                        </a:path>
                        <a:path w="914400" h="182880" fill="none">
                          <a:moveTo>
                            <a:pt x="457200" y="0"/>
                          </a:moveTo>
                          <a:cubicBezTo>
                            <a:pt x="510225" y="0"/>
                            <a:pt x="562847" y="1845"/>
                            <a:pt x="612710" y="5452"/>
                          </a:cubicBezTo>
                          <a:cubicBezTo>
                            <a:pt x="1023285" y="35153"/>
                            <a:pt x="1011989" y="152059"/>
                            <a:pt x="595982" y="178565"/>
                          </a:cubicBezTo>
                          <a:cubicBezTo>
                            <a:pt x="549485" y="181528"/>
                            <a:pt x="500916" y="182982"/>
                            <a:pt x="452120" y="182874"/>
                          </a:cubicBezTo>
                        </a:path>
                      </a:pathLst>
                    </a:custGeom>
                    <a:noFill/>
                    <a:ln w="508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balanced" dir="t">
                        <a:rot lat="0" lon="0" rev="8700000"/>
                      </a:lightRig>
                    </a:scene3d>
                    <a:sp3d>
                      <a:bevelT w="190500" h="38100"/>
                    </a:sp3d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p:txBody>
                </p:sp>
                <p:sp>
                  <p:nvSpPr>
                    <p:cNvPr id="48" name="79 Forma libre"/>
                    <p:cNvSpPr/>
                    <p:nvPr/>
                  </p:nvSpPr>
                  <p:spPr bwMode="auto">
                    <a:xfrm>
                      <a:off x="6699834" y="2076225"/>
                      <a:ext cx="724251" cy="161995"/>
                    </a:xfrm>
                    <a:custGeom>
                      <a:avLst/>
                      <a:gdLst>
                        <a:gd name="connsiteX0" fmla="*/ 457200 w 914400"/>
                        <a:gd name="connsiteY0" fmla="*/ 0 h 182880"/>
                        <a:gd name="connsiteX1" fmla="*/ 612710 w 914400"/>
                        <a:gd name="connsiteY1" fmla="*/ 5452 h 182880"/>
                        <a:gd name="connsiteX2" fmla="*/ 595982 w 914400"/>
                        <a:gd name="connsiteY2" fmla="*/ 178565 h 182880"/>
                        <a:gd name="connsiteX3" fmla="*/ 452120 w 914400"/>
                        <a:gd name="connsiteY3" fmla="*/ 182874 h 182880"/>
                        <a:gd name="connsiteX4" fmla="*/ 457200 w 914400"/>
                        <a:gd name="connsiteY4" fmla="*/ 91440 h 182880"/>
                        <a:gd name="connsiteX5" fmla="*/ 457200 w 914400"/>
                        <a:gd name="connsiteY5" fmla="*/ 0 h 182880"/>
                        <a:gd name="connsiteX0" fmla="*/ 457200 w 914400"/>
                        <a:gd name="connsiteY0" fmla="*/ 0 h 182880"/>
                        <a:gd name="connsiteX1" fmla="*/ 612710 w 914400"/>
                        <a:gd name="connsiteY1" fmla="*/ 5452 h 182880"/>
                        <a:gd name="connsiteX2" fmla="*/ 595982 w 914400"/>
                        <a:gd name="connsiteY2" fmla="*/ 178565 h 182880"/>
                        <a:gd name="connsiteX3" fmla="*/ 452120 w 914400"/>
                        <a:gd name="connsiteY3" fmla="*/ 182874 h 182880"/>
                        <a:gd name="connsiteX0" fmla="*/ 136650 w 702735"/>
                        <a:gd name="connsiteY0" fmla="*/ 0 h 183593"/>
                        <a:gd name="connsiteX1" fmla="*/ 292160 w 702735"/>
                        <a:gd name="connsiteY1" fmla="*/ 5452 h 183593"/>
                        <a:gd name="connsiteX2" fmla="*/ 275432 w 702735"/>
                        <a:gd name="connsiteY2" fmla="*/ 178565 h 183593"/>
                        <a:gd name="connsiteX3" fmla="*/ 131570 w 702735"/>
                        <a:gd name="connsiteY3" fmla="*/ 182874 h 183593"/>
                        <a:gd name="connsiteX4" fmla="*/ 136650 w 702735"/>
                        <a:gd name="connsiteY4" fmla="*/ 91440 h 183593"/>
                        <a:gd name="connsiteX5" fmla="*/ 136650 w 702735"/>
                        <a:gd name="connsiteY5" fmla="*/ 0 h 183593"/>
                        <a:gd name="connsiteX0" fmla="*/ 136650 w 702735"/>
                        <a:gd name="connsiteY0" fmla="*/ 0 h 183593"/>
                        <a:gd name="connsiteX1" fmla="*/ 292160 w 702735"/>
                        <a:gd name="connsiteY1" fmla="*/ 5452 h 183593"/>
                        <a:gd name="connsiteX2" fmla="*/ 275432 w 702735"/>
                        <a:gd name="connsiteY2" fmla="*/ 178565 h 183593"/>
                        <a:gd name="connsiteX3" fmla="*/ 131570 w 702735"/>
                        <a:gd name="connsiteY3" fmla="*/ 182874 h 183593"/>
                        <a:gd name="connsiteX4" fmla="*/ 2179 w 702735"/>
                        <a:gd name="connsiteY4" fmla="*/ 182880 h 183593"/>
                        <a:gd name="connsiteX0" fmla="*/ 158166 w 724251"/>
                        <a:gd name="connsiteY0" fmla="*/ 0 h 183593"/>
                        <a:gd name="connsiteX1" fmla="*/ 313676 w 724251"/>
                        <a:gd name="connsiteY1" fmla="*/ 5452 h 183593"/>
                        <a:gd name="connsiteX2" fmla="*/ 296948 w 724251"/>
                        <a:gd name="connsiteY2" fmla="*/ 178565 h 183593"/>
                        <a:gd name="connsiteX3" fmla="*/ 153086 w 724251"/>
                        <a:gd name="connsiteY3" fmla="*/ 182874 h 183593"/>
                        <a:gd name="connsiteX4" fmla="*/ 158166 w 724251"/>
                        <a:gd name="connsiteY4" fmla="*/ 91440 h 183593"/>
                        <a:gd name="connsiteX5" fmla="*/ 158166 w 724251"/>
                        <a:gd name="connsiteY5" fmla="*/ 0 h 183593"/>
                        <a:gd name="connsiteX0" fmla="*/ 158166 w 724251"/>
                        <a:gd name="connsiteY0" fmla="*/ 0 h 183593"/>
                        <a:gd name="connsiteX1" fmla="*/ 313676 w 724251"/>
                        <a:gd name="connsiteY1" fmla="*/ 5452 h 183593"/>
                        <a:gd name="connsiteX2" fmla="*/ 296948 w 724251"/>
                        <a:gd name="connsiteY2" fmla="*/ 178565 h 183593"/>
                        <a:gd name="connsiteX3" fmla="*/ 153086 w 724251"/>
                        <a:gd name="connsiteY3" fmla="*/ 182874 h 183593"/>
                        <a:gd name="connsiteX4" fmla="*/ 23695 w 724251"/>
                        <a:gd name="connsiteY4" fmla="*/ 182880 h 1835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24251" h="183593" stroke="0" extrusionOk="0">
                          <a:moveTo>
                            <a:pt x="158166" y="0"/>
                          </a:moveTo>
                          <a:cubicBezTo>
                            <a:pt x="211191" y="0"/>
                            <a:pt x="263813" y="1845"/>
                            <a:pt x="313676" y="5452"/>
                          </a:cubicBezTo>
                          <a:cubicBezTo>
                            <a:pt x="724251" y="35153"/>
                            <a:pt x="712955" y="152059"/>
                            <a:pt x="296948" y="178565"/>
                          </a:cubicBezTo>
                          <a:cubicBezTo>
                            <a:pt x="250451" y="181528"/>
                            <a:pt x="201882" y="182982"/>
                            <a:pt x="153086" y="182874"/>
                          </a:cubicBezTo>
                          <a:lnTo>
                            <a:pt x="158166" y="91440"/>
                          </a:lnTo>
                          <a:lnTo>
                            <a:pt x="158166" y="0"/>
                          </a:lnTo>
                          <a:close/>
                        </a:path>
                        <a:path w="724251" h="183593" fill="none">
                          <a:moveTo>
                            <a:pt x="158166" y="0"/>
                          </a:moveTo>
                          <a:cubicBezTo>
                            <a:pt x="211191" y="0"/>
                            <a:pt x="263813" y="1845"/>
                            <a:pt x="313676" y="5452"/>
                          </a:cubicBezTo>
                          <a:cubicBezTo>
                            <a:pt x="724251" y="35153"/>
                            <a:pt x="712955" y="152059"/>
                            <a:pt x="296948" y="178565"/>
                          </a:cubicBezTo>
                          <a:cubicBezTo>
                            <a:pt x="250451" y="181528"/>
                            <a:pt x="201882" y="182982"/>
                            <a:pt x="153086" y="182874"/>
                          </a:cubicBezTo>
                          <a:cubicBezTo>
                            <a:pt x="130852" y="183593"/>
                            <a:pt x="0" y="121919"/>
                            <a:pt x="23695" y="182880"/>
                          </a:cubicBezTo>
                        </a:path>
                      </a:pathLst>
                    </a:custGeom>
                    <a:noFill/>
                    <a:ln w="508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balanced" dir="t">
                        <a:rot lat="0" lon="0" rev="8700000"/>
                      </a:lightRig>
                    </a:scene3d>
                    <a:sp3d>
                      <a:bevelT w="190500" h="38100"/>
                    </a:sp3d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p:txBody>
                </p:sp>
              </p:grpSp>
              <p:sp>
                <p:nvSpPr>
                  <p:cNvPr id="42" name="73 Rectángulo"/>
                  <p:cNvSpPr/>
                  <p:nvPr/>
                </p:nvSpPr>
                <p:spPr bwMode="auto">
                  <a:xfrm>
                    <a:off x="6243714" y="2811326"/>
                    <a:ext cx="849854" cy="580913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D6B19C"/>
                      </a:gs>
                      <a:gs pos="30000">
                        <a:srgbClr val="D49E6C"/>
                      </a:gs>
                      <a:gs pos="70000">
                        <a:srgbClr val="A65528"/>
                      </a:gs>
                      <a:gs pos="100000">
                        <a:srgbClr val="663012"/>
                      </a:gs>
                    </a:gsLst>
                    <a:lin ang="0" scaled="1"/>
                    <a:tileRect/>
                  </a:gra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s-E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</a:endParaRPr>
                  </a:p>
                </p:txBody>
              </p:sp>
              <p:cxnSp>
                <p:nvCxnSpPr>
                  <p:cNvPr id="43" name="74 Conector recto de flecha"/>
                  <p:cNvCxnSpPr/>
                  <p:nvPr/>
                </p:nvCxnSpPr>
                <p:spPr bwMode="auto">
                  <a:xfrm rot="5400000" flipH="1" flipV="1">
                    <a:off x="6369240" y="3373744"/>
                    <a:ext cx="571504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triangle" w="med" len="med"/>
                    <a:tailEnd type="none"/>
                  </a:ln>
                  <a:effectLst/>
                </p:spPr>
              </p:cxnSp>
            </p:grpSp>
          </p:grpSp>
        </p:grpSp>
      </p:grpSp>
      <p:sp>
        <p:nvSpPr>
          <p:cNvPr id="71" name="80 CuadroTexto"/>
          <p:cNvSpPr txBox="1"/>
          <p:nvPr/>
        </p:nvSpPr>
        <p:spPr>
          <a:xfrm>
            <a:off x="534562" y="4248857"/>
            <a:ext cx="53566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La fuerza restauradora obedece a la </a:t>
            </a:r>
            <a:r>
              <a:rPr lang="es-ES_tradnl" sz="1600" b="1" dirty="0" smtClean="0"/>
              <a:t>ley de Hooke</a:t>
            </a:r>
            <a:r>
              <a:rPr lang="es-ES_tradnl" sz="1600" dirty="0" smtClean="0"/>
              <a:t>:</a:t>
            </a:r>
            <a:endParaRPr lang="es-ES" sz="1600" dirty="0"/>
          </a:p>
        </p:txBody>
      </p:sp>
      <p:sp>
        <p:nvSpPr>
          <p:cNvPr id="72" name="82 CuadroTexto"/>
          <p:cNvSpPr txBox="1"/>
          <p:nvPr/>
        </p:nvSpPr>
        <p:spPr>
          <a:xfrm>
            <a:off x="588870" y="4739203"/>
            <a:ext cx="8126239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ym typeface="Wingdings"/>
              </a:rPr>
              <a:t>Una partícula tiene un </a:t>
            </a:r>
            <a:r>
              <a:rPr lang="es-ES" sz="1600" b="1" dirty="0" smtClean="0">
                <a:sym typeface="Wingdings"/>
              </a:rPr>
              <a:t>movimiento armónico simple (MAS) </a:t>
            </a:r>
            <a:r>
              <a:rPr lang="es-ES" sz="1600" dirty="0" smtClean="0">
                <a:sym typeface="Wingdings"/>
              </a:rPr>
              <a:t>cuando oscila bajo la acción de fuerzas restauradoras que son proporcionales a la distancia respecto de la posición de equilibrio.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s-ES" sz="1600" dirty="0" smtClean="0">
              <a:sym typeface="Wingdings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s-ES_tradnl" sz="1600" dirty="0" smtClean="0">
                <a:sym typeface="Wingdings"/>
              </a:rPr>
              <a:t>Un </a:t>
            </a:r>
            <a:r>
              <a:rPr lang="es-ES_tradnl" sz="1600" b="1" dirty="0" smtClean="0">
                <a:sym typeface="Wingdings"/>
              </a:rPr>
              <a:t>oscilador armónico </a:t>
            </a:r>
            <a:r>
              <a:rPr lang="es-ES_tradnl" sz="1600" dirty="0" smtClean="0">
                <a:sym typeface="Wingdings"/>
              </a:rPr>
              <a:t>es cualquier partícula o sistema con movimiento armónico simple.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9 CuadroTexto"/>
              <p:cNvSpPr txBox="1"/>
              <p:nvPr/>
            </p:nvSpPr>
            <p:spPr>
              <a:xfrm>
                <a:off x="5223234" y="4233832"/>
                <a:ext cx="20194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𝑟𝑒𝑠𝑡𝑎𝑢𝑟𝑎𝑑𝑜𝑟𝑎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𝑘𝑥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73" name="9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3234" y="4233832"/>
                <a:ext cx="2019463" cy="33855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10 Rectángulo"/>
              <p:cNvSpPr/>
              <p:nvPr/>
            </p:nvSpPr>
            <p:spPr>
              <a:xfrm>
                <a:off x="3098517" y="2739367"/>
                <a:ext cx="126284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𝑟𝑒𝑠𝑡𝑎𝑢𝑟𝑎𝑑𝑜𝑟𝑎</m:t>
                          </m:r>
                        </m:sub>
                      </m:sSub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74" name="10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517" y="2739367"/>
                <a:ext cx="1262845" cy="3385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83 Rectángulo"/>
              <p:cNvSpPr/>
              <p:nvPr/>
            </p:nvSpPr>
            <p:spPr>
              <a:xfrm>
                <a:off x="6826630" y="3151074"/>
                <a:ext cx="126284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𝑟𝑒𝑠𝑡𝑎𝑢𝑟𝑎𝑑𝑜𝑟𝑎</m:t>
                          </m:r>
                        </m:sub>
                      </m:sSub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75" name="83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6630" y="3151074"/>
                <a:ext cx="1262845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6" name="Imagen 75">
            <a:hlinkClick r:id="rId5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9493" y="116507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7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1. Oscilaciones o vibraciones armónicas</a:t>
            </a:r>
            <a:endParaRPr lang="es-ES" sz="1600" b="1" dirty="0">
              <a:solidFill>
                <a:schemeClr val="bg1"/>
              </a:solidFill>
            </a:endParaRPr>
          </a:p>
        </p:txBody>
      </p:sp>
      <p:grpSp>
        <p:nvGrpSpPr>
          <p:cNvPr id="76" name="66 Grupo"/>
          <p:cNvGrpSpPr/>
          <p:nvPr/>
        </p:nvGrpSpPr>
        <p:grpSpPr>
          <a:xfrm>
            <a:off x="746480" y="1181706"/>
            <a:ext cx="3257774" cy="2413904"/>
            <a:chOff x="1074027" y="1473798"/>
            <a:chExt cx="3257774" cy="2011586"/>
          </a:xfrm>
        </p:grpSpPr>
        <p:grpSp>
          <p:nvGrpSpPr>
            <p:cNvPr id="77" name="34 Grupo"/>
            <p:cNvGrpSpPr/>
            <p:nvPr/>
          </p:nvGrpSpPr>
          <p:grpSpPr>
            <a:xfrm rot="16200000">
              <a:off x="923216" y="2217926"/>
              <a:ext cx="1367530" cy="938497"/>
              <a:chOff x="6056555" y="2076225"/>
              <a:chExt cx="1367530" cy="948467"/>
            </a:xfrm>
          </p:grpSpPr>
          <p:sp>
            <p:nvSpPr>
              <p:cNvPr id="83" name="88 Forma libre"/>
              <p:cNvSpPr/>
              <p:nvPr/>
            </p:nvSpPr>
            <p:spPr bwMode="auto">
              <a:xfrm>
                <a:off x="6058348" y="2831053"/>
                <a:ext cx="1269403" cy="193639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82880" stroke="0" extrusionOk="0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  <a:lnTo>
                      <a:pt x="457200" y="91440"/>
                    </a:lnTo>
                    <a:lnTo>
                      <a:pt x="457200" y="0"/>
                    </a:lnTo>
                    <a:close/>
                  </a:path>
                  <a:path w="914400" h="182880" fill="none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4" name="89 Forma libre"/>
              <p:cNvSpPr/>
              <p:nvPr/>
            </p:nvSpPr>
            <p:spPr bwMode="auto">
              <a:xfrm>
                <a:off x="6069106" y="2637415"/>
                <a:ext cx="1269403" cy="193639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82880" stroke="0" extrusionOk="0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  <a:lnTo>
                      <a:pt x="457200" y="91440"/>
                    </a:lnTo>
                    <a:lnTo>
                      <a:pt x="457200" y="0"/>
                    </a:lnTo>
                    <a:close/>
                  </a:path>
                  <a:path w="914400" h="182880" fill="none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5" name="90 Forma libre"/>
              <p:cNvSpPr/>
              <p:nvPr/>
            </p:nvSpPr>
            <p:spPr bwMode="auto">
              <a:xfrm>
                <a:off x="6056555" y="2441985"/>
                <a:ext cx="1269403" cy="193639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82880" stroke="0" extrusionOk="0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  <a:lnTo>
                      <a:pt x="457200" y="91440"/>
                    </a:lnTo>
                    <a:lnTo>
                      <a:pt x="457200" y="0"/>
                    </a:lnTo>
                    <a:close/>
                  </a:path>
                  <a:path w="914400" h="182880" fill="none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6" name="91 Forma libre"/>
              <p:cNvSpPr/>
              <p:nvPr/>
            </p:nvSpPr>
            <p:spPr bwMode="auto">
              <a:xfrm>
                <a:off x="6067313" y="2228625"/>
                <a:ext cx="1269401" cy="213361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82880" stroke="0" extrusionOk="0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  <a:lnTo>
                      <a:pt x="457200" y="91440"/>
                    </a:lnTo>
                    <a:lnTo>
                      <a:pt x="457200" y="0"/>
                    </a:lnTo>
                    <a:close/>
                  </a:path>
                  <a:path w="914400" h="182880" fill="none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7" name="92 Forma libre"/>
              <p:cNvSpPr/>
              <p:nvPr/>
            </p:nvSpPr>
            <p:spPr bwMode="auto">
              <a:xfrm>
                <a:off x="6699834" y="2076225"/>
                <a:ext cx="724251" cy="161995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0" fmla="*/ 136650 w 702735"/>
                  <a:gd name="connsiteY0" fmla="*/ 0 h 183593"/>
                  <a:gd name="connsiteX1" fmla="*/ 292160 w 702735"/>
                  <a:gd name="connsiteY1" fmla="*/ 5452 h 183593"/>
                  <a:gd name="connsiteX2" fmla="*/ 275432 w 702735"/>
                  <a:gd name="connsiteY2" fmla="*/ 178565 h 183593"/>
                  <a:gd name="connsiteX3" fmla="*/ 131570 w 702735"/>
                  <a:gd name="connsiteY3" fmla="*/ 182874 h 183593"/>
                  <a:gd name="connsiteX4" fmla="*/ 136650 w 702735"/>
                  <a:gd name="connsiteY4" fmla="*/ 91440 h 183593"/>
                  <a:gd name="connsiteX5" fmla="*/ 136650 w 702735"/>
                  <a:gd name="connsiteY5" fmla="*/ 0 h 183593"/>
                  <a:gd name="connsiteX0" fmla="*/ 136650 w 702735"/>
                  <a:gd name="connsiteY0" fmla="*/ 0 h 183593"/>
                  <a:gd name="connsiteX1" fmla="*/ 292160 w 702735"/>
                  <a:gd name="connsiteY1" fmla="*/ 5452 h 183593"/>
                  <a:gd name="connsiteX2" fmla="*/ 275432 w 702735"/>
                  <a:gd name="connsiteY2" fmla="*/ 178565 h 183593"/>
                  <a:gd name="connsiteX3" fmla="*/ 131570 w 702735"/>
                  <a:gd name="connsiteY3" fmla="*/ 182874 h 183593"/>
                  <a:gd name="connsiteX4" fmla="*/ 2179 w 702735"/>
                  <a:gd name="connsiteY4" fmla="*/ 182880 h 183593"/>
                  <a:gd name="connsiteX0" fmla="*/ 158166 w 724251"/>
                  <a:gd name="connsiteY0" fmla="*/ 0 h 183593"/>
                  <a:gd name="connsiteX1" fmla="*/ 313676 w 724251"/>
                  <a:gd name="connsiteY1" fmla="*/ 5452 h 183593"/>
                  <a:gd name="connsiteX2" fmla="*/ 296948 w 724251"/>
                  <a:gd name="connsiteY2" fmla="*/ 178565 h 183593"/>
                  <a:gd name="connsiteX3" fmla="*/ 153086 w 724251"/>
                  <a:gd name="connsiteY3" fmla="*/ 182874 h 183593"/>
                  <a:gd name="connsiteX4" fmla="*/ 158166 w 724251"/>
                  <a:gd name="connsiteY4" fmla="*/ 91440 h 183593"/>
                  <a:gd name="connsiteX5" fmla="*/ 158166 w 724251"/>
                  <a:gd name="connsiteY5" fmla="*/ 0 h 183593"/>
                  <a:gd name="connsiteX0" fmla="*/ 158166 w 724251"/>
                  <a:gd name="connsiteY0" fmla="*/ 0 h 183593"/>
                  <a:gd name="connsiteX1" fmla="*/ 313676 w 724251"/>
                  <a:gd name="connsiteY1" fmla="*/ 5452 h 183593"/>
                  <a:gd name="connsiteX2" fmla="*/ 296948 w 724251"/>
                  <a:gd name="connsiteY2" fmla="*/ 178565 h 183593"/>
                  <a:gd name="connsiteX3" fmla="*/ 153086 w 724251"/>
                  <a:gd name="connsiteY3" fmla="*/ 182874 h 183593"/>
                  <a:gd name="connsiteX4" fmla="*/ 23695 w 724251"/>
                  <a:gd name="connsiteY4" fmla="*/ 182880 h 183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4251" h="183593" stroke="0" extrusionOk="0">
                    <a:moveTo>
                      <a:pt x="158166" y="0"/>
                    </a:moveTo>
                    <a:cubicBezTo>
                      <a:pt x="211191" y="0"/>
                      <a:pt x="263813" y="1845"/>
                      <a:pt x="313676" y="5452"/>
                    </a:cubicBezTo>
                    <a:cubicBezTo>
                      <a:pt x="724251" y="35153"/>
                      <a:pt x="712955" y="152059"/>
                      <a:pt x="296948" y="178565"/>
                    </a:cubicBezTo>
                    <a:cubicBezTo>
                      <a:pt x="250451" y="181528"/>
                      <a:pt x="201882" y="182982"/>
                      <a:pt x="153086" y="182874"/>
                    </a:cubicBezTo>
                    <a:lnTo>
                      <a:pt x="158166" y="91440"/>
                    </a:lnTo>
                    <a:lnTo>
                      <a:pt x="158166" y="0"/>
                    </a:lnTo>
                    <a:close/>
                  </a:path>
                  <a:path w="724251" h="183593" fill="none">
                    <a:moveTo>
                      <a:pt x="158166" y="0"/>
                    </a:moveTo>
                    <a:cubicBezTo>
                      <a:pt x="211191" y="0"/>
                      <a:pt x="263813" y="1845"/>
                      <a:pt x="313676" y="5452"/>
                    </a:cubicBezTo>
                    <a:cubicBezTo>
                      <a:pt x="724251" y="35153"/>
                      <a:pt x="712955" y="152059"/>
                      <a:pt x="296948" y="178565"/>
                    </a:cubicBezTo>
                    <a:cubicBezTo>
                      <a:pt x="250451" y="181528"/>
                      <a:pt x="201882" y="182982"/>
                      <a:pt x="153086" y="182874"/>
                    </a:cubicBezTo>
                    <a:cubicBezTo>
                      <a:pt x="130852" y="183593"/>
                      <a:pt x="0" y="121919"/>
                      <a:pt x="23695" y="182880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78" name="81 Rectángulo"/>
            <p:cNvSpPr/>
            <p:nvPr/>
          </p:nvSpPr>
          <p:spPr bwMode="auto">
            <a:xfrm>
              <a:off x="2106155" y="2054711"/>
              <a:ext cx="550984" cy="718421"/>
            </a:xfrm>
            <a:prstGeom prst="rect">
              <a:avLst/>
            </a:prstGeom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9" name="84 Rectángulo"/>
            <p:cNvSpPr/>
            <p:nvPr/>
          </p:nvSpPr>
          <p:spPr bwMode="auto">
            <a:xfrm>
              <a:off x="1075765" y="1473798"/>
              <a:ext cx="53788" cy="130167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0" name="85 Rectángulo"/>
            <p:cNvSpPr/>
            <p:nvPr/>
          </p:nvSpPr>
          <p:spPr bwMode="auto">
            <a:xfrm rot="5400000">
              <a:off x="2666158" y="1179141"/>
              <a:ext cx="73512" cy="325777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1" name="86 CuadroTexto"/>
            <p:cNvSpPr txBox="1"/>
            <p:nvPr/>
          </p:nvSpPr>
          <p:spPr>
            <a:xfrm>
              <a:off x="1982860" y="2998072"/>
              <a:ext cx="1360842" cy="48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600" dirty="0" smtClean="0"/>
                <a:t>Posición de equilibrio</a:t>
              </a:r>
              <a:endParaRPr lang="es-ES" sz="1600" dirty="0"/>
            </a:p>
          </p:txBody>
        </p:sp>
        <p:cxnSp>
          <p:nvCxnSpPr>
            <p:cNvPr id="82" name="87 Conector recto"/>
            <p:cNvCxnSpPr/>
            <p:nvPr/>
          </p:nvCxnSpPr>
          <p:spPr bwMode="auto">
            <a:xfrm rot="16200000" flipH="1">
              <a:off x="2281238" y="2938462"/>
              <a:ext cx="190505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8" name="93 Grupo"/>
          <p:cNvGrpSpPr/>
          <p:nvPr/>
        </p:nvGrpSpPr>
        <p:grpSpPr>
          <a:xfrm>
            <a:off x="737515" y="3688239"/>
            <a:ext cx="3257774" cy="2578418"/>
            <a:chOff x="1065062" y="3562575"/>
            <a:chExt cx="3257774" cy="2148682"/>
          </a:xfrm>
        </p:grpSpPr>
        <p:cxnSp>
          <p:nvCxnSpPr>
            <p:cNvPr id="89" name="94 Conector recto de flecha"/>
            <p:cNvCxnSpPr/>
            <p:nvPr/>
          </p:nvCxnSpPr>
          <p:spPr bwMode="auto">
            <a:xfrm rot="10800000" flipV="1">
              <a:off x="2371951" y="5056093"/>
              <a:ext cx="629432" cy="286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90" name="95 CuadroTexto"/>
            <p:cNvSpPr txBox="1"/>
            <p:nvPr/>
          </p:nvSpPr>
          <p:spPr>
            <a:xfrm>
              <a:off x="2545312" y="5016374"/>
              <a:ext cx="214314" cy="282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600" dirty="0" smtClean="0"/>
                <a:t>x</a:t>
              </a:r>
              <a:endParaRPr lang="es-ES" sz="1600" dirty="0"/>
            </a:p>
          </p:txBody>
        </p:sp>
        <p:grpSp>
          <p:nvGrpSpPr>
            <p:cNvPr id="91" name="34 Grupo"/>
            <p:cNvGrpSpPr/>
            <p:nvPr/>
          </p:nvGrpSpPr>
          <p:grpSpPr>
            <a:xfrm rot="16200000">
              <a:off x="1230708" y="3990254"/>
              <a:ext cx="1367530" cy="1571400"/>
              <a:chOff x="6056555" y="2076225"/>
              <a:chExt cx="1367530" cy="948467"/>
            </a:xfrm>
          </p:grpSpPr>
          <p:sp>
            <p:nvSpPr>
              <p:cNvPr id="99" name="105 Forma libre"/>
              <p:cNvSpPr/>
              <p:nvPr/>
            </p:nvSpPr>
            <p:spPr bwMode="auto">
              <a:xfrm>
                <a:off x="6058348" y="2831053"/>
                <a:ext cx="1269403" cy="193639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82880" stroke="0" extrusionOk="0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  <a:lnTo>
                      <a:pt x="457200" y="91440"/>
                    </a:lnTo>
                    <a:lnTo>
                      <a:pt x="457200" y="0"/>
                    </a:lnTo>
                    <a:close/>
                  </a:path>
                  <a:path w="914400" h="182880" fill="none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0" name="106 Forma libre"/>
              <p:cNvSpPr/>
              <p:nvPr/>
            </p:nvSpPr>
            <p:spPr bwMode="auto">
              <a:xfrm>
                <a:off x="6069106" y="2637415"/>
                <a:ext cx="1269403" cy="193639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82880" stroke="0" extrusionOk="0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  <a:lnTo>
                      <a:pt x="457200" y="91440"/>
                    </a:lnTo>
                    <a:lnTo>
                      <a:pt x="457200" y="0"/>
                    </a:lnTo>
                    <a:close/>
                  </a:path>
                  <a:path w="914400" h="182880" fill="none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1" name="107 Forma libre"/>
              <p:cNvSpPr/>
              <p:nvPr/>
            </p:nvSpPr>
            <p:spPr bwMode="auto">
              <a:xfrm>
                <a:off x="6056555" y="2441985"/>
                <a:ext cx="1269403" cy="193639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82880" stroke="0" extrusionOk="0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  <a:lnTo>
                      <a:pt x="457200" y="91440"/>
                    </a:lnTo>
                    <a:lnTo>
                      <a:pt x="457200" y="0"/>
                    </a:lnTo>
                    <a:close/>
                  </a:path>
                  <a:path w="914400" h="182880" fill="none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2" name="108 Forma libre"/>
              <p:cNvSpPr/>
              <p:nvPr/>
            </p:nvSpPr>
            <p:spPr bwMode="auto">
              <a:xfrm>
                <a:off x="6067313" y="2228625"/>
                <a:ext cx="1269401" cy="213361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82880" stroke="0" extrusionOk="0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  <a:lnTo>
                      <a:pt x="457200" y="91440"/>
                    </a:lnTo>
                    <a:lnTo>
                      <a:pt x="457200" y="0"/>
                    </a:lnTo>
                    <a:close/>
                  </a:path>
                  <a:path w="914400" h="182880" fill="none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" name="109 Forma libre"/>
              <p:cNvSpPr/>
              <p:nvPr/>
            </p:nvSpPr>
            <p:spPr bwMode="auto">
              <a:xfrm>
                <a:off x="6699834" y="2076225"/>
                <a:ext cx="724251" cy="161995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0" fmla="*/ 136650 w 702735"/>
                  <a:gd name="connsiteY0" fmla="*/ 0 h 183593"/>
                  <a:gd name="connsiteX1" fmla="*/ 292160 w 702735"/>
                  <a:gd name="connsiteY1" fmla="*/ 5452 h 183593"/>
                  <a:gd name="connsiteX2" fmla="*/ 275432 w 702735"/>
                  <a:gd name="connsiteY2" fmla="*/ 178565 h 183593"/>
                  <a:gd name="connsiteX3" fmla="*/ 131570 w 702735"/>
                  <a:gd name="connsiteY3" fmla="*/ 182874 h 183593"/>
                  <a:gd name="connsiteX4" fmla="*/ 136650 w 702735"/>
                  <a:gd name="connsiteY4" fmla="*/ 91440 h 183593"/>
                  <a:gd name="connsiteX5" fmla="*/ 136650 w 702735"/>
                  <a:gd name="connsiteY5" fmla="*/ 0 h 183593"/>
                  <a:gd name="connsiteX0" fmla="*/ 136650 w 702735"/>
                  <a:gd name="connsiteY0" fmla="*/ 0 h 183593"/>
                  <a:gd name="connsiteX1" fmla="*/ 292160 w 702735"/>
                  <a:gd name="connsiteY1" fmla="*/ 5452 h 183593"/>
                  <a:gd name="connsiteX2" fmla="*/ 275432 w 702735"/>
                  <a:gd name="connsiteY2" fmla="*/ 178565 h 183593"/>
                  <a:gd name="connsiteX3" fmla="*/ 131570 w 702735"/>
                  <a:gd name="connsiteY3" fmla="*/ 182874 h 183593"/>
                  <a:gd name="connsiteX4" fmla="*/ 2179 w 702735"/>
                  <a:gd name="connsiteY4" fmla="*/ 182880 h 183593"/>
                  <a:gd name="connsiteX0" fmla="*/ 158166 w 724251"/>
                  <a:gd name="connsiteY0" fmla="*/ 0 h 183593"/>
                  <a:gd name="connsiteX1" fmla="*/ 313676 w 724251"/>
                  <a:gd name="connsiteY1" fmla="*/ 5452 h 183593"/>
                  <a:gd name="connsiteX2" fmla="*/ 296948 w 724251"/>
                  <a:gd name="connsiteY2" fmla="*/ 178565 h 183593"/>
                  <a:gd name="connsiteX3" fmla="*/ 153086 w 724251"/>
                  <a:gd name="connsiteY3" fmla="*/ 182874 h 183593"/>
                  <a:gd name="connsiteX4" fmla="*/ 158166 w 724251"/>
                  <a:gd name="connsiteY4" fmla="*/ 91440 h 183593"/>
                  <a:gd name="connsiteX5" fmla="*/ 158166 w 724251"/>
                  <a:gd name="connsiteY5" fmla="*/ 0 h 183593"/>
                  <a:gd name="connsiteX0" fmla="*/ 158166 w 724251"/>
                  <a:gd name="connsiteY0" fmla="*/ 0 h 183593"/>
                  <a:gd name="connsiteX1" fmla="*/ 313676 w 724251"/>
                  <a:gd name="connsiteY1" fmla="*/ 5452 h 183593"/>
                  <a:gd name="connsiteX2" fmla="*/ 296948 w 724251"/>
                  <a:gd name="connsiteY2" fmla="*/ 178565 h 183593"/>
                  <a:gd name="connsiteX3" fmla="*/ 153086 w 724251"/>
                  <a:gd name="connsiteY3" fmla="*/ 182874 h 183593"/>
                  <a:gd name="connsiteX4" fmla="*/ 23695 w 724251"/>
                  <a:gd name="connsiteY4" fmla="*/ 182880 h 183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4251" h="183593" stroke="0" extrusionOk="0">
                    <a:moveTo>
                      <a:pt x="158166" y="0"/>
                    </a:moveTo>
                    <a:cubicBezTo>
                      <a:pt x="211191" y="0"/>
                      <a:pt x="263813" y="1845"/>
                      <a:pt x="313676" y="5452"/>
                    </a:cubicBezTo>
                    <a:cubicBezTo>
                      <a:pt x="724251" y="35153"/>
                      <a:pt x="712955" y="152059"/>
                      <a:pt x="296948" y="178565"/>
                    </a:cubicBezTo>
                    <a:cubicBezTo>
                      <a:pt x="250451" y="181528"/>
                      <a:pt x="201882" y="182982"/>
                      <a:pt x="153086" y="182874"/>
                    </a:cubicBezTo>
                    <a:lnTo>
                      <a:pt x="158166" y="91440"/>
                    </a:lnTo>
                    <a:lnTo>
                      <a:pt x="158166" y="0"/>
                    </a:lnTo>
                    <a:close/>
                  </a:path>
                  <a:path w="724251" h="183593" fill="none">
                    <a:moveTo>
                      <a:pt x="158166" y="0"/>
                    </a:moveTo>
                    <a:cubicBezTo>
                      <a:pt x="211191" y="0"/>
                      <a:pt x="263813" y="1845"/>
                      <a:pt x="313676" y="5452"/>
                    </a:cubicBezTo>
                    <a:cubicBezTo>
                      <a:pt x="724251" y="35153"/>
                      <a:pt x="712955" y="152059"/>
                      <a:pt x="296948" y="178565"/>
                    </a:cubicBezTo>
                    <a:cubicBezTo>
                      <a:pt x="250451" y="181528"/>
                      <a:pt x="201882" y="182982"/>
                      <a:pt x="153086" y="182874"/>
                    </a:cubicBezTo>
                    <a:cubicBezTo>
                      <a:pt x="130852" y="183593"/>
                      <a:pt x="0" y="121919"/>
                      <a:pt x="23695" y="182880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92" name="97 Rectángulo"/>
            <p:cNvSpPr/>
            <p:nvPr/>
          </p:nvSpPr>
          <p:spPr bwMode="auto">
            <a:xfrm>
              <a:off x="2721133" y="4143488"/>
              <a:ext cx="550984" cy="718421"/>
            </a:xfrm>
            <a:prstGeom prst="rect">
              <a:avLst/>
            </a:prstGeom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3" name="98 Rectángulo"/>
            <p:cNvSpPr/>
            <p:nvPr/>
          </p:nvSpPr>
          <p:spPr bwMode="auto">
            <a:xfrm>
              <a:off x="1066800" y="3562575"/>
              <a:ext cx="53788" cy="130167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4" name="99 Rectángulo"/>
            <p:cNvSpPr/>
            <p:nvPr/>
          </p:nvSpPr>
          <p:spPr bwMode="auto">
            <a:xfrm rot="5400000">
              <a:off x="2657193" y="3267918"/>
              <a:ext cx="73512" cy="325777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5" name="100 CuadroTexto"/>
            <p:cNvSpPr txBox="1"/>
            <p:nvPr/>
          </p:nvSpPr>
          <p:spPr>
            <a:xfrm>
              <a:off x="1719619" y="5223944"/>
              <a:ext cx="1366649" cy="48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600" dirty="0" smtClean="0"/>
                <a:t>Posición de equilibrio</a:t>
              </a:r>
              <a:endParaRPr lang="es-ES" sz="1600" dirty="0"/>
            </a:p>
          </p:txBody>
        </p:sp>
        <p:cxnSp>
          <p:nvCxnSpPr>
            <p:cNvPr id="96" name="101 Conector recto"/>
            <p:cNvCxnSpPr/>
            <p:nvPr/>
          </p:nvCxnSpPr>
          <p:spPr bwMode="auto">
            <a:xfrm rot="16200000" flipH="1">
              <a:off x="2272273" y="5027239"/>
              <a:ext cx="190505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102 Conector recto"/>
            <p:cNvCxnSpPr/>
            <p:nvPr/>
          </p:nvCxnSpPr>
          <p:spPr bwMode="auto">
            <a:xfrm rot="16200000" flipH="1">
              <a:off x="2898009" y="5029032"/>
              <a:ext cx="190505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8" name="103 Conector recto de flecha"/>
            <p:cNvCxnSpPr/>
            <p:nvPr/>
          </p:nvCxnSpPr>
          <p:spPr bwMode="auto">
            <a:xfrm rot="10800000">
              <a:off x="2420472" y="4523735"/>
              <a:ext cx="561151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04" name="110 CuadroTexto"/>
          <p:cNvSpPr txBox="1"/>
          <p:nvPr/>
        </p:nvSpPr>
        <p:spPr>
          <a:xfrm>
            <a:off x="4640238" y="1172106"/>
            <a:ext cx="4127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dirty="0" smtClean="0"/>
              <a:t>La fuerza restauradora cumple también la segunda ley de Newton:</a:t>
            </a:r>
            <a:endParaRPr lang="es-ES" sz="1600" dirty="0"/>
          </a:p>
        </p:txBody>
      </p:sp>
      <p:sp>
        <p:nvSpPr>
          <p:cNvPr id="105" name="112 CuadroTexto"/>
          <p:cNvSpPr txBox="1"/>
          <p:nvPr/>
        </p:nvSpPr>
        <p:spPr>
          <a:xfrm>
            <a:off x="4622764" y="2810415"/>
            <a:ext cx="3775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dirty="0" smtClean="0"/>
              <a:t>Ordenando los términos:</a:t>
            </a:r>
            <a:endParaRPr lang="es-ES" sz="1600" dirty="0"/>
          </a:p>
        </p:txBody>
      </p:sp>
      <p:sp>
        <p:nvSpPr>
          <p:cNvPr id="106" name="115 CuadroTexto"/>
          <p:cNvSpPr txBox="1"/>
          <p:nvPr/>
        </p:nvSpPr>
        <p:spPr>
          <a:xfrm>
            <a:off x="4635314" y="4219667"/>
            <a:ext cx="3775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dirty="0" smtClean="0"/>
              <a:t>Donde </a:t>
            </a:r>
            <a:r>
              <a:rPr lang="es-ES_tradnl" sz="1600" b="1" dirty="0" smtClean="0">
                <a:cs typeface="GreekC" pitchFamily="2" charset="0"/>
                <a:sym typeface="Symbol"/>
              </a:rPr>
              <a:t></a:t>
            </a:r>
            <a:r>
              <a:rPr lang="es-ES_tradnl" sz="1600" b="1" dirty="0" smtClean="0">
                <a:cs typeface="GreekC" pitchFamily="2" charset="0"/>
              </a:rPr>
              <a:t> </a:t>
            </a:r>
            <a:r>
              <a:rPr lang="es-ES_tradnl" sz="1600" dirty="0" smtClean="0">
                <a:cs typeface="GreekC" pitchFamily="2" charset="0"/>
              </a:rPr>
              <a:t>es la </a:t>
            </a:r>
            <a:r>
              <a:rPr lang="es-ES_tradnl" sz="1600" b="1" dirty="0" smtClean="0">
                <a:cs typeface="GreekC" pitchFamily="2" charset="0"/>
              </a:rPr>
              <a:t>pulsación angular</a:t>
            </a:r>
            <a:r>
              <a:rPr lang="es-ES_tradnl" sz="1600" dirty="0" smtClean="0"/>
              <a:t>: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116 Rectángulo"/>
              <p:cNvSpPr/>
              <p:nvPr/>
            </p:nvSpPr>
            <p:spPr>
              <a:xfrm>
                <a:off x="2077209" y="4461260"/>
                <a:ext cx="137345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s-ES" sz="1600" i="1">
                              <a:latin typeface="Cambria Math"/>
                            </a:rPr>
                            <m:t>𝑟𝑒𝑠𝑡𝑎𝑢𝑟𝑎𝑑𝑜𝑟𝑎</m:t>
                          </m:r>
                        </m:sub>
                      </m:sSub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07" name="116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7209" y="4461260"/>
                <a:ext cx="1373453" cy="33855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6 CuadroTexto"/>
              <p:cNvSpPr txBox="1"/>
              <p:nvPr/>
            </p:nvSpPr>
            <p:spPr>
              <a:xfrm>
                <a:off x="5843230" y="1964595"/>
                <a:ext cx="1433085" cy="586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/>
                        </a:rPr>
                        <m:t>𝑚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6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s-ES" sz="16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sz="1600" b="0" i="1" smtClean="0">
                              <a:latin typeface="Cambria Math"/>
                            </a:rPr>
                            <m:t>𝑥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6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s-ES" sz="16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s-ES" sz="1600" b="0" i="1" smtClean="0">
                          <a:latin typeface="Cambria Math"/>
                        </a:rPr>
                        <m:t>=−</m:t>
                      </m:r>
                      <m:r>
                        <a:rPr lang="es-ES" sz="1600" b="0" i="1" smtClean="0">
                          <a:latin typeface="Cambria Math"/>
                        </a:rPr>
                        <m:t>𝑘𝑥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08" name="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3230" y="1964595"/>
                <a:ext cx="1433085" cy="586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117 CuadroTexto"/>
              <p:cNvSpPr txBox="1"/>
              <p:nvPr/>
            </p:nvSpPr>
            <p:spPr>
              <a:xfrm>
                <a:off x="5122173" y="3345293"/>
                <a:ext cx="2736583" cy="586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6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s-ES" sz="16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sz="1600" b="0" i="1" smtClean="0">
                              <a:latin typeface="Cambria Math"/>
                            </a:rPr>
                            <m:t>𝑥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6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s-ES" sz="16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s-ES" sz="16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/>
                            </a:rPr>
                            <m:t>𝑘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s-ES" sz="1600" b="0" i="1" smtClean="0">
                          <a:latin typeface="Cambria Math"/>
                        </a:rPr>
                        <m:t>𝑥</m:t>
                      </m:r>
                      <m:r>
                        <a:rPr lang="es-ES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600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s-ES" sz="16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sz="1600" i="1">
                              <a:latin typeface="Cambria Math"/>
                            </a:rPr>
                            <m:t>𝑥</m:t>
                          </m:r>
                        </m:num>
                        <m:den>
                          <m:r>
                            <a:rPr lang="es-ES" sz="1600" i="1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600" i="1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s-ES" sz="16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s-ES" sz="1600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s-ES" sz="1600" b="0" i="1" smtClean="0">
                          <a:latin typeface="Cambria Math"/>
                        </a:rPr>
                        <m:t>𝑥</m:t>
                      </m:r>
                      <m:r>
                        <a:rPr lang="es-ES" sz="16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09" name="11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173" y="3345293"/>
                <a:ext cx="2736583" cy="586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11 CuadroTexto"/>
              <p:cNvSpPr txBox="1"/>
              <p:nvPr/>
            </p:nvSpPr>
            <p:spPr>
              <a:xfrm>
                <a:off x="5952414" y="4776034"/>
                <a:ext cx="990976" cy="819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 smtClean="0"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10" name="1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2414" y="4776034"/>
                <a:ext cx="990976" cy="8198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903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1. Oscilaciones o vibraciones armónicas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38" name="5 CuadroTexto"/>
          <p:cNvSpPr txBox="1"/>
          <p:nvPr/>
        </p:nvSpPr>
        <p:spPr>
          <a:xfrm>
            <a:off x="450377" y="1050877"/>
            <a:ext cx="7519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La ecuación del movimiento tiene dos soluciones: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6 Rectángulo"/>
              <p:cNvSpPr/>
              <p:nvPr/>
            </p:nvSpPr>
            <p:spPr>
              <a:xfrm>
                <a:off x="893889" y="1671922"/>
                <a:ext cx="1563697" cy="586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s-ES" sz="16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𝜔</m:t>
                          </m:r>
                        </m:e>
                        <m:sup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S" sz="16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ES" sz="16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39" name="6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889" y="1671922"/>
                <a:ext cx="1563697" cy="586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8 Abrir llave"/>
          <p:cNvSpPr/>
          <p:nvPr/>
        </p:nvSpPr>
        <p:spPr>
          <a:xfrm>
            <a:off x="2756848" y="1419367"/>
            <a:ext cx="191069" cy="1187355"/>
          </a:xfrm>
          <a:prstGeom prst="leftBrace">
            <a:avLst>
              <a:gd name="adj1" fmla="val 52451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9 CuadroTexto"/>
              <p:cNvSpPr txBox="1"/>
              <p:nvPr/>
            </p:nvSpPr>
            <p:spPr>
              <a:xfrm>
                <a:off x="2963555" y="1445980"/>
                <a:ext cx="20947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𝐴𝑠𝑒𝑛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𝜔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𝑡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𝛿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41" name="9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555" y="1445980"/>
                <a:ext cx="2094741" cy="338554"/>
              </a:xfrm>
              <a:prstGeom prst="rect">
                <a:avLst/>
              </a:prstGeom>
              <a:blipFill>
                <a:blip r:embed="rId3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10 CuadroTexto"/>
              <p:cNvSpPr txBox="1"/>
              <p:nvPr/>
            </p:nvSpPr>
            <p:spPr>
              <a:xfrm>
                <a:off x="2993125" y="2130642"/>
                <a:ext cx="207941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𝐴𝑐𝑜𝑠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𝜔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𝑡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𝛿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42" name="10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3125" y="2130642"/>
                <a:ext cx="2079415" cy="338554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11 CuadroTexto"/>
          <p:cNvSpPr txBox="1"/>
          <p:nvPr/>
        </p:nvSpPr>
        <p:spPr>
          <a:xfrm>
            <a:off x="5554637" y="1610436"/>
            <a:ext cx="3207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Representan un </a:t>
            </a:r>
            <a:r>
              <a:rPr lang="es-ES" sz="1600" b="1" dirty="0" smtClean="0"/>
              <a:t>movimiento armónico simple </a:t>
            </a:r>
            <a:r>
              <a:rPr lang="es-ES" sz="1600" dirty="0" smtClean="0"/>
              <a:t>(MAS)</a:t>
            </a:r>
            <a:endParaRPr lang="es-ES" sz="1600" dirty="0"/>
          </a:p>
        </p:txBody>
      </p:sp>
      <p:sp>
        <p:nvSpPr>
          <p:cNvPr id="44" name="12 CuadroTexto"/>
          <p:cNvSpPr txBox="1"/>
          <p:nvPr/>
        </p:nvSpPr>
        <p:spPr>
          <a:xfrm>
            <a:off x="450377" y="2606722"/>
            <a:ext cx="8215951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ES" sz="1600" dirty="0" smtClean="0"/>
              <a:t>Donde:</a:t>
            </a:r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600" b="1" i="1" dirty="0" smtClean="0">
                <a:sym typeface="Wingdings"/>
              </a:rPr>
              <a:t>x</a:t>
            </a:r>
            <a:r>
              <a:rPr lang="es-ES_tradnl" sz="1600" dirty="0" smtClean="0"/>
              <a:t> </a:t>
            </a:r>
            <a:r>
              <a:rPr lang="es-ES_tradnl" sz="1600" dirty="0"/>
              <a:t>representa la posición del móvil que oscila armónicamente en función del tiempo, y se denomina </a:t>
            </a:r>
            <a:r>
              <a:rPr lang="es-ES_tradnl" sz="1600" b="1" dirty="0"/>
              <a:t>elongación</a:t>
            </a:r>
            <a:r>
              <a:rPr lang="es-ES_tradnl" sz="1600" dirty="0"/>
              <a:t>. </a:t>
            </a:r>
            <a:endParaRPr lang="es-ES_tradnl" sz="1600" dirty="0" smtClean="0"/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600" b="1" i="1" dirty="0"/>
              <a:t>A</a:t>
            </a:r>
            <a:r>
              <a:rPr lang="es-ES_tradnl" sz="1600" dirty="0"/>
              <a:t> representa el máximo o mínimo valor posible de la elongación </a:t>
            </a:r>
            <a:r>
              <a:rPr lang="es-ES_tradnl" sz="1600" i="1" dirty="0"/>
              <a:t>x</a:t>
            </a:r>
            <a:r>
              <a:rPr lang="es-ES_tradnl" sz="1600" dirty="0"/>
              <a:t>. Por ese motivo, recibe el nombre de </a:t>
            </a:r>
            <a:r>
              <a:rPr lang="es-ES_tradnl" sz="1600" b="1" dirty="0"/>
              <a:t>elongación máxima </a:t>
            </a:r>
            <a:r>
              <a:rPr lang="es-ES_tradnl" sz="1600" dirty="0"/>
              <a:t>o </a:t>
            </a:r>
            <a:r>
              <a:rPr lang="es-ES_tradnl" sz="1600" b="1" dirty="0"/>
              <a:t>amplitud</a:t>
            </a:r>
            <a:r>
              <a:rPr lang="es-ES_tradnl" sz="1600" dirty="0"/>
              <a:t>.</a:t>
            </a:r>
            <a:endParaRPr lang="es-ES" sz="1600" dirty="0"/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600" b="1" dirty="0">
                <a:cs typeface="GreekC" pitchFamily="2" charset="0"/>
                <a:sym typeface="Symbol"/>
              </a:rPr>
              <a:t></a:t>
            </a:r>
            <a:r>
              <a:rPr lang="es-ES_tradnl" sz="1600" dirty="0"/>
              <a:t> es la </a:t>
            </a:r>
            <a:r>
              <a:rPr lang="es-ES_tradnl" sz="1600" b="1" dirty="0"/>
              <a:t>frecuencia angular </a:t>
            </a:r>
            <a:r>
              <a:rPr lang="es-ES_tradnl" sz="1600" dirty="0"/>
              <a:t>y se relaciona con la frecuencia y el período de la manera que ya conocemos:</a:t>
            </a:r>
            <a:endParaRPr lang="es-ES" sz="1600" dirty="0"/>
          </a:p>
          <a:p>
            <a:pPr marL="265113" indent="-265113" algn="just">
              <a:buFont typeface="Arial" panose="020B0604020202020204" pitchFamily="34" charset="0"/>
              <a:buChar char="•"/>
            </a:pPr>
            <a:endParaRPr lang="es-ES" sz="1600" dirty="0" smtClean="0"/>
          </a:p>
          <a:p>
            <a:pPr marL="265113" indent="-265113" algn="just">
              <a:buFont typeface="Arial" panose="020B0604020202020204" pitchFamily="34" charset="0"/>
              <a:buChar char="•"/>
            </a:pPr>
            <a:endParaRPr lang="es-ES" sz="1600" dirty="0" smtClean="0"/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600" dirty="0" smtClean="0">
                <a:cs typeface="GreekC" pitchFamily="2" charset="0"/>
                <a:sym typeface="Symbol"/>
              </a:rPr>
              <a:t>(</a:t>
            </a:r>
            <a:r>
              <a:rPr lang="es-ES_tradnl" sz="1600" b="1" dirty="0" smtClean="0">
                <a:cs typeface="GreekC" pitchFamily="2" charset="0"/>
                <a:sym typeface="Symbol"/>
              </a:rPr>
              <a:t></a:t>
            </a:r>
            <a:r>
              <a:rPr lang="es-ES_tradnl" sz="1600" b="1" dirty="0">
                <a:cs typeface="GreekC" pitchFamily="2" charset="0"/>
              </a:rPr>
              <a:t>t+</a:t>
            </a:r>
            <a:r>
              <a:rPr lang="es-ES_tradnl" sz="1600" b="1" dirty="0" smtClean="0">
                <a:cs typeface="GreekC" pitchFamily="2" charset="0"/>
                <a:sym typeface="Symbol"/>
              </a:rPr>
              <a:t></a:t>
            </a:r>
            <a:r>
              <a:rPr lang="es-ES_tradnl" sz="1600" dirty="0" smtClean="0"/>
              <a:t>) se </a:t>
            </a:r>
            <a:r>
              <a:rPr lang="es-ES_tradnl" sz="1600" dirty="0"/>
              <a:t>denomina </a:t>
            </a:r>
            <a:r>
              <a:rPr lang="es-ES_tradnl" sz="1600" b="1" dirty="0"/>
              <a:t>fase del movimiento</a:t>
            </a:r>
            <a:r>
              <a:rPr lang="es-ES_tradnl" sz="1600" dirty="0"/>
              <a:t>.</a:t>
            </a:r>
            <a:endParaRPr lang="es-ES" sz="1600" dirty="0"/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600" b="1" dirty="0">
                <a:cs typeface="GreekC" pitchFamily="2" charset="0"/>
                <a:sym typeface="Symbol"/>
              </a:rPr>
              <a:t></a:t>
            </a:r>
            <a:r>
              <a:rPr lang="es-ES_tradnl" sz="1600" dirty="0"/>
              <a:t> es la llamada </a:t>
            </a:r>
            <a:r>
              <a:rPr lang="es-ES_tradnl" sz="1600" b="1" dirty="0"/>
              <a:t>constante de fase </a:t>
            </a:r>
            <a:r>
              <a:rPr lang="es-ES_tradnl" sz="1600" dirty="0"/>
              <a:t>o </a:t>
            </a:r>
            <a:r>
              <a:rPr lang="es-ES_tradnl" sz="1600" b="1" dirty="0"/>
              <a:t>fase inicial</a:t>
            </a:r>
            <a:r>
              <a:rPr lang="es-ES_tradnl" sz="1600" dirty="0"/>
              <a:t>. Su valor se calcula de modo que, al hacer t=0, se </a:t>
            </a:r>
            <a:r>
              <a:rPr lang="es-ES_tradnl" sz="1600" dirty="0" smtClean="0"/>
              <a:t>obtiene: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13 CuadroTexto"/>
              <p:cNvSpPr txBox="1"/>
              <p:nvPr/>
            </p:nvSpPr>
            <p:spPr>
              <a:xfrm>
                <a:off x="4382923" y="4462135"/>
                <a:ext cx="1520865" cy="5533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 smtClean="0">
                          <a:latin typeface="Cambria Math" panose="02040503050406030204" pitchFamily="18" charset="0"/>
                          <a:ea typeface="Cambria Math"/>
                        </a:rPr>
                        <m:t>𝜔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𝑇</m:t>
                          </m:r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=2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𝜋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𝑓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45" name="1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2923" y="4462135"/>
                <a:ext cx="1520865" cy="5533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14 CuadroTexto"/>
              <p:cNvSpPr txBox="1"/>
              <p:nvPr/>
            </p:nvSpPr>
            <p:spPr>
              <a:xfrm>
                <a:off x="2993125" y="5952016"/>
                <a:ext cx="3202352" cy="5124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𝐴𝑠𝑒𝑛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𝛿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        ⟹      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𝑠𝑒𝑛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𝛿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46" name="14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3125" y="5952016"/>
                <a:ext cx="3202352" cy="512448"/>
              </a:xfrm>
              <a:prstGeom prst="rect">
                <a:avLst/>
              </a:prstGeom>
              <a:blipFill>
                <a:blip r:embed="rId6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950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2</a:t>
            </a:r>
            <a:r>
              <a:rPr lang="es-ES" sz="1600" b="1" dirty="0" smtClean="0">
                <a:solidFill>
                  <a:schemeClr val="bg1"/>
                </a:solidFill>
              </a:rPr>
              <a:t>. El movimiento armónico simple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12" name="15 CuadroTexto"/>
          <p:cNvSpPr txBox="1"/>
          <p:nvPr/>
        </p:nvSpPr>
        <p:spPr>
          <a:xfrm>
            <a:off x="382138" y="981235"/>
            <a:ext cx="8065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  <a:cs typeface="Arial" pitchFamily="34" charset="0"/>
              </a:rPr>
              <a:t>2.1. Formas de escribir la ecuación de un movimiento armónico simple</a:t>
            </a:r>
            <a:endParaRPr lang="es-ES" b="1" dirty="0">
              <a:solidFill>
                <a:srgbClr val="002060"/>
              </a:solidFill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16 CuadroTexto"/>
              <p:cNvSpPr txBox="1"/>
              <p:nvPr/>
            </p:nvSpPr>
            <p:spPr>
              <a:xfrm>
                <a:off x="395786" y="1392071"/>
                <a:ext cx="36974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>
                    <a:solidFill>
                      <a:srgbClr val="00B0F0"/>
                    </a:solidFill>
                    <a:sym typeface="Wingdings 3" panose="05040102010807070707" pitchFamily="18" charset="2"/>
                  </a:rPr>
                  <a:t> </a:t>
                </a:r>
                <a:r>
                  <a:rPr lang="es-ES" b="1" dirty="0" smtClean="0">
                    <a:solidFill>
                      <a:srgbClr val="00B0F0"/>
                    </a:solidFill>
                  </a:rPr>
                  <a:t>Posición inicial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s-ES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s-ES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=+</m:t>
                    </m:r>
                    <m:r>
                      <a:rPr lang="es-ES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s-ES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s-ES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3" name="1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786" y="1392071"/>
                <a:ext cx="3697471" cy="369332"/>
              </a:xfrm>
              <a:prstGeom prst="rect">
                <a:avLst/>
              </a:prstGeom>
              <a:blipFill>
                <a:blip r:embed="rId2"/>
                <a:stretch>
                  <a:fillRect l="-1485" t="-11475" b="-2623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17 CuadroTexto"/>
              <p:cNvSpPr txBox="1"/>
              <p:nvPr/>
            </p:nvSpPr>
            <p:spPr>
              <a:xfrm>
                <a:off x="370479" y="1759879"/>
                <a:ext cx="7385162" cy="5107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𝐴𝑠𝑒𝑛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𝛿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     ⟹    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𝑠𝑒𝑛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𝛿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=1      ⟹      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𝛿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      </m:t>
                      </m:r>
                      <m:r>
                        <a:rPr lang="es-ES" sz="1600" i="1">
                          <a:latin typeface="Cambria Math" panose="02040503050406030204" pitchFamily="18" charset="0"/>
                          <a:ea typeface="Cambria Math"/>
                        </a:rPr>
                        <m:t>⟹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         </m:t>
                      </m:r>
                      <m:r>
                        <a:rPr lang="es-ES" sz="16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s-ES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600" i="1">
                          <a:latin typeface="Cambria Math" panose="02040503050406030204" pitchFamily="18" charset="0"/>
                        </a:rPr>
                        <m:t>𝐴𝑠𝑒𝑛</m:t>
                      </m:r>
                      <m:d>
                        <m:d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𝜔</m:t>
                          </m:r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4" name="1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79" y="1759879"/>
                <a:ext cx="7385162" cy="510781"/>
              </a:xfrm>
              <a:prstGeom prst="rect">
                <a:avLst/>
              </a:prstGeom>
              <a:blipFill>
                <a:blip r:embed="rId3"/>
                <a:stretch>
                  <a:fillRect b="-481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19 CuadroTexto"/>
              <p:cNvSpPr txBox="1"/>
              <p:nvPr/>
            </p:nvSpPr>
            <p:spPr>
              <a:xfrm>
                <a:off x="386401" y="2349007"/>
                <a:ext cx="676871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𝐴𝑐𝑜𝑠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𝛿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     ⟹    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𝑐𝑜𝑠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𝛿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=1      ⟹      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𝛿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=0      ⟹         </m:t>
                      </m:r>
                      <m:r>
                        <a:rPr lang="es-ES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d>
                        <m:dPr>
                          <m:ctrlPr>
                            <a:rPr lang="es-ES" sz="1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s-ES" sz="1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𝑨𝒄𝒐𝒔</m:t>
                      </m:r>
                      <m:r>
                        <a:rPr lang="es-ES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𝝎</m:t>
                      </m:r>
                      <m:r>
                        <a:rPr lang="es-ES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𝒕</m:t>
                      </m:r>
                    </m:oMath>
                  </m:oMathPara>
                </a14:m>
                <a:endParaRPr lang="es-ES" sz="1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19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401" y="2349007"/>
                <a:ext cx="6768712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20 CuadroTexto"/>
              <p:cNvSpPr txBox="1"/>
              <p:nvPr/>
            </p:nvSpPr>
            <p:spPr>
              <a:xfrm>
                <a:off x="425357" y="3782704"/>
                <a:ext cx="31919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>
                    <a:solidFill>
                      <a:srgbClr val="00B0F0"/>
                    </a:solidFill>
                    <a:sym typeface="Wingdings 3" panose="05040102010807070707" pitchFamily="18" charset="2"/>
                  </a:rPr>
                  <a:t> </a:t>
                </a:r>
                <a:r>
                  <a:rPr lang="es-ES" b="1" dirty="0" smtClean="0">
                    <a:solidFill>
                      <a:srgbClr val="00B0F0"/>
                    </a:solidFill>
                  </a:rPr>
                  <a:t>Posición inicial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s-ES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s-ES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s-ES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s-ES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s-ES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6" name="20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357" y="3782704"/>
                <a:ext cx="3191902" cy="369332"/>
              </a:xfrm>
              <a:prstGeom prst="rect">
                <a:avLst/>
              </a:prstGeom>
              <a:blipFill>
                <a:blip r:embed="rId5"/>
                <a:stretch>
                  <a:fillRect l="-1721" t="-13333" b="-2833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21 CuadroTexto"/>
              <p:cNvSpPr txBox="1"/>
              <p:nvPr/>
            </p:nvSpPr>
            <p:spPr>
              <a:xfrm>
                <a:off x="318164" y="4205103"/>
                <a:ext cx="7727115" cy="5107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𝐴𝑠𝑒𝑛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𝛿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     ⟹    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𝑠𝑒𝑛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𝛿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=−1      ⟹      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𝛿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      </m:t>
                      </m:r>
                      <m:r>
                        <a:rPr lang="es-ES" sz="1600" i="1">
                          <a:latin typeface="Cambria Math" panose="02040503050406030204" pitchFamily="18" charset="0"/>
                          <a:ea typeface="Cambria Math"/>
                        </a:rPr>
                        <m:t>⟹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         </m:t>
                      </m:r>
                      <m:r>
                        <a:rPr lang="es-ES" sz="16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s-ES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600" i="1">
                          <a:latin typeface="Cambria Math" panose="02040503050406030204" pitchFamily="18" charset="0"/>
                        </a:rPr>
                        <m:t>𝐴𝑠𝑒𝑛</m:t>
                      </m:r>
                      <m:d>
                        <m:d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𝜔</m:t>
                          </m:r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7" name="2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164" y="4205103"/>
                <a:ext cx="7727115" cy="510781"/>
              </a:xfrm>
              <a:prstGeom prst="rect">
                <a:avLst/>
              </a:prstGeom>
              <a:blipFill>
                <a:blip r:embed="rId6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22 CuadroTexto"/>
              <p:cNvSpPr txBox="1"/>
              <p:nvPr/>
            </p:nvSpPr>
            <p:spPr>
              <a:xfrm>
                <a:off x="306790" y="4780585"/>
                <a:ext cx="76057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𝐴𝑐𝑜𝑠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𝛿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     ⟹    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𝑐𝑜𝑠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𝛿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=−1      ⟹      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𝛿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𝜋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          ⟹         </m:t>
                      </m:r>
                      <m:r>
                        <a:rPr lang="es-E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s-E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s-ES" sz="16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𝐴𝑐𝑜𝑠</m:t>
                      </m:r>
                      <m:r>
                        <a:rPr lang="es-E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E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𝜔</m:t>
                      </m:r>
                      <m:r>
                        <a:rPr lang="es-E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𝑡</m:t>
                      </m:r>
                      <m:r>
                        <a:rPr lang="es-E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s-E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𝜋</m:t>
                      </m:r>
                      <m:r>
                        <a:rPr lang="es-E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s-E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2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790" y="4780585"/>
                <a:ext cx="7605735" cy="338554"/>
              </a:xfrm>
              <a:prstGeom prst="rect">
                <a:avLst/>
              </a:prstGeom>
              <a:blipFill>
                <a:blip r:embed="rId7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23 Grupo"/>
          <p:cNvGrpSpPr/>
          <p:nvPr/>
        </p:nvGrpSpPr>
        <p:grpSpPr>
          <a:xfrm>
            <a:off x="3057635" y="2732895"/>
            <a:ext cx="3257774" cy="1019614"/>
            <a:chOff x="1065062" y="3562575"/>
            <a:chExt cx="3257774" cy="2176482"/>
          </a:xfrm>
        </p:grpSpPr>
        <p:cxnSp>
          <p:nvCxnSpPr>
            <p:cNvPr id="20" name="24 Conector recto de flecha"/>
            <p:cNvCxnSpPr/>
            <p:nvPr/>
          </p:nvCxnSpPr>
          <p:spPr bwMode="auto">
            <a:xfrm rot="10800000" flipV="1">
              <a:off x="2371951" y="5056093"/>
              <a:ext cx="629432" cy="286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21" name="25 CuadroTexto"/>
            <p:cNvSpPr txBox="1"/>
            <p:nvPr/>
          </p:nvSpPr>
          <p:spPr>
            <a:xfrm>
              <a:off x="2545312" y="5016375"/>
              <a:ext cx="470844" cy="722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600" dirty="0" smtClean="0"/>
                <a:t>+A</a:t>
              </a:r>
              <a:endParaRPr lang="es-ES" sz="1600" dirty="0"/>
            </a:p>
          </p:txBody>
        </p:sp>
        <p:grpSp>
          <p:nvGrpSpPr>
            <p:cNvPr id="22" name="34 Grupo"/>
            <p:cNvGrpSpPr/>
            <p:nvPr/>
          </p:nvGrpSpPr>
          <p:grpSpPr>
            <a:xfrm rot="16200000">
              <a:off x="1230708" y="3990254"/>
              <a:ext cx="1367530" cy="1571400"/>
              <a:chOff x="6056555" y="2076225"/>
              <a:chExt cx="1367530" cy="948467"/>
            </a:xfrm>
          </p:grpSpPr>
          <p:sp>
            <p:nvSpPr>
              <p:cNvPr id="29" name="34 Forma libre"/>
              <p:cNvSpPr/>
              <p:nvPr/>
            </p:nvSpPr>
            <p:spPr bwMode="auto">
              <a:xfrm>
                <a:off x="6058348" y="2831053"/>
                <a:ext cx="1269403" cy="193639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82880" stroke="0" extrusionOk="0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  <a:lnTo>
                      <a:pt x="457200" y="91440"/>
                    </a:lnTo>
                    <a:lnTo>
                      <a:pt x="457200" y="0"/>
                    </a:lnTo>
                    <a:close/>
                  </a:path>
                  <a:path w="914400" h="182880" fill="none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30" name="35 Forma libre"/>
              <p:cNvSpPr/>
              <p:nvPr/>
            </p:nvSpPr>
            <p:spPr bwMode="auto">
              <a:xfrm>
                <a:off x="6069106" y="2637415"/>
                <a:ext cx="1269403" cy="193639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82880" stroke="0" extrusionOk="0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  <a:lnTo>
                      <a:pt x="457200" y="91440"/>
                    </a:lnTo>
                    <a:lnTo>
                      <a:pt x="457200" y="0"/>
                    </a:lnTo>
                    <a:close/>
                  </a:path>
                  <a:path w="914400" h="182880" fill="none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31" name="36 Forma libre"/>
              <p:cNvSpPr/>
              <p:nvPr/>
            </p:nvSpPr>
            <p:spPr bwMode="auto">
              <a:xfrm>
                <a:off x="6056555" y="2441985"/>
                <a:ext cx="1269403" cy="193639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82880" stroke="0" extrusionOk="0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  <a:lnTo>
                      <a:pt x="457200" y="91440"/>
                    </a:lnTo>
                    <a:lnTo>
                      <a:pt x="457200" y="0"/>
                    </a:lnTo>
                    <a:close/>
                  </a:path>
                  <a:path w="914400" h="182880" fill="none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32" name="37 Forma libre"/>
              <p:cNvSpPr/>
              <p:nvPr/>
            </p:nvSpPr>
            <p:spPr bwMode="auto">
              <a:xfrm>
                <a:off x="6067313" y="2228625"/>
                <a:ext cx="1269401" cy="213361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82880" stroke="0" extrusionOk="0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  <a:lnTo>
                      <a:pt x="457200" y="91440"/>
                    </a:lnTo>
                    <a:lnTo>
                      <a:pt x="457200" y="0"/>
                    </a:lnTo>
                    <a:close/>
                  </a:path>
                  <a:path w="914400" h="182880" fill="none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33" name="38 Forma libre"/>
              <p:cNvSpPr/>
              <p:nvPr/>
            </p:nvSpPr>
            <p:spPr bwMode="auto">
              <a:xfrm>
                <a:off x="6699834" y="2076225"/>
                <a:ext cx="724251" cy="161995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0" fmla="*/ 136650 w 702735"/>
                  <a:gd name="connsiteY0" fmla="*/ 0 h 183593"/>
                  <a:gd name="connsiteX1" fmla="*/ 292160 w 702735"/>
                  <a:gd name="connsiteY1" fmla="*/ 5452 h 183593"/>
                  <a:gd name="connsiteX2" fmla="*/ 275432 w 702735"/>
                  <a:gd name="connsiteY2" fmla="*/ 178565 h 183593"/>
                  <a:gd name="connsiteX3" fmla="*/ 131570 w 702735"/>
                  <a:gd name="connsiteY3" fmla="*/ 182874 h 183593"/>
                  <a:gd name="connsiteX4" fmla="*/ 136650 w 702735"/>
                  <a:gd name="connsiteY4" fmla="*/ 91440 h 183593"/>
                  <a:gd name="connsiteX5" fmla="*/ 136650 w 702735"/>
                  <a:gd name="connsiteY5" fmla="*/ 0 h 183593"/>
                  <a:gd name="connsiteX0" fmla="*/ 136650 w 702735"/>
                  <a:gd name="connsiteY0" fmla="*/ 0 h 183593"/>
                  <a:gd name="connsiteX1" fmla="*/ 292160 w 702735"/>
                  <a:gd name="connsiteY1" fmla="*/ 5452 h 183593"/>
                  <a:gd name="connsiteX2" fmla="*/ 275432 w 702735"/>
                  <a:gd name="connsiteY2" fmla="*/ 178565 h 183593"/>
                  <a:gd name="connsiteX3" fmla="*/ 131570 w 702735"/>
                  <a:gd name="connsiteY3" fmla="*/ 182874 h 183593"/>
                  <a:gd name="connsiteX4" fmla="*/ 2179 w 702735"/>
                  <a:gd name="connsiteY4" fmla="*/ 182880 h 183593"/>
                  <a:gd name="connsiteX0" fmla="*/ 158166 w 724251"/>
                  <a:gd name="connsiteY0" fmla="*/ 0 h 183593"/>
                  <a:gd name="connsiteX1" fmla="*/ 313676 w 724251"/>
                  <a:gd name="connsiteY1" fmla="*/ 5452 h 183593"/>
                  <a:gd name="connsiteX2" fmla="*/ 296948 w 724251"/>
                  <a:gd name="connsiteY2" fmla="*/ 178565 h 183593"/>
                  <a:gd name="connsiteX3" fmla="*/ 153086 w 724251"/>
                  <a:gd name="connsiteY3" fmla="*/ 182874 h 183593"/>
                  <a:gd name="connsiteX4" fmla="*/ 158166 w 724251"/>
                  <a:gd name="connsiteY4" fmla="*/ 91440 h 183593"/>
                  <a:gd name="connsiteX5" fmla="*/ 158166 w 724251"/>
                  <a:gd name="connsiteY5" fmla="*/ 0 h 183593"/>
                  <a:gd name="connsiteX0" fmla="*/ 158166 w 724251"/>
                  <a:gd name="connsiteY0" fmla="*/ 0 h 183593"/>
                  <a:gd name="connsiteX1" fmla="*/ 313676 w 724251"/>
                  <a:gd name="connsiteY1" fmla="*/ 5452 h 183593"/>
                  <a:gd name="connsiteX2" fmla="*/ 296948 w 724251"/>
                  <a:gd name="connsiteY2" fmla="*/ 178565 h 183593"/>
                  <a:gd name="connsiteX3" fmla="*/ 153086 w 724251"/>
                  <a:gd name="connsiteY3" fmla="*/ 182874 h 183593"/>
                  <a:gd name="connsiteX4" fmla="*/ 23695 w 724251"/>
                  <a:gd name="connsiteY4" fmla="*/ 182880 h 183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4251" h="183593" stroke="0" extrusionOk="0">
                    <a:moveTo>
                      <a:pt x="158166" y="0"/>
                    </a:moveTo>
                    <a:cubicBezTo>
                      <a:pt x="211191" y="0"/>
                      <a:pt x="263813" y="1845"/>
                      <a:pt x="313676" y="5452"/>
                    </a:cubicBezTo>
                    <a:cubicBezTo>
                      <a:pt x="724251" y="35153"/>
                      <a:pt x="712955" y="152059"/>
                      <a:pt x="296948" y="178565"/>
                    </a:cubicBezTo>
                    <a:cubicBezTo>
                      <a:pt x="250451" y="181528"/>
                      <a:pt x="201882" y="182982"/>
                      <a:pt x="153086" y="182874"/>
                    </a:cubicBezTo>
                    <a:lnTo>
                      <a:pt x="158166" y="91440"/>
                    </a:lnTo>
                    <a:lnTo>
                      <a:pt x="158166" y="0"/>
                    </a:lnTo>
                    <a:close/>
                  </a:path>
                  <a:path w="724251" h="183593" fill="none">
                    <a:moveTo>
                      <a:pt x="158166" y="0"/>
                    </a:moveTo>
                    <a:cubicBezTo>
                      <a:pt x="211191" y="0"/>
                      <a:pt x="263813" y="1845"/>
                      <a:pt x="313676" y="5452"/>
                    </a:cubicBezTo>
                    <a:cubicBezTo>
                      <a:pt x="724251" y="35153"/>
                      <a:pt x="712955" y="152059"/>
                      <a:pt x="296948" y="178565"/>
                    </a:cubicBezTo>
                    <a:cubicBezTo>
                      <a:pt x="250451" y="181528"/>
                      <a:pt x="201882" y="182982"/>
                      <a:pt x="153086" y="182874"/>
                    </a:cubicBezTo>
                    <a:cubicBezTo>
                      <a:pt x="130852" y="183593"/>
                      <a:pt x="0" y="121919"/>
                      <a:pt x="23695" y="182880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p:grpSp>
        <p:sp>
          <p:nvSpPr>
            <p:cNvPr id="23" name="27 Rectángulo"/>
            <p:cNvSpPr/>
            <p:nvPr/>
          </p:nvSpPr>
          <p:spPr bwMode="auto">
            <a:xfrm>
              <a:off x="2721133" y="4143488"/>
              <a:ext cx="550984" cy="718421"/>
            </a:xfrm>
            <a:prstGeom prst="rect">
              <a:avLst/>
            </a:prstGeom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4" name="28 Rectángulo"/>
            <p:cNvSpPr/>
            <p:nvPr/>
          </p:nvSpPr>
          <p:spPr bwMode="auto">
            <a:xfrm>
              <a:off x="1066800" y="3562575"/>
              <a:ext cx="53788" cy="130167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5" name="29 Rectángulo"/>
            <p:cNvSpPr/>
            <p:nvPr/>
          </p:nvSpPr>
          <p:spPr bwMode="auto">
            <a:xfrm rot="5400000">
              <a:off x="2657193" y="3267918"/>
              <a:ext cx="73512" cy="325777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26" name="31 Conector recto"/>
            <p:cNvCxnSpPr/>
            <p:nvPr/>
          </p:nvCxnSpPr>
          <p:spPr bwMode="auto">
            <a:xfrm rot="16200000" flipH="1">
              <a:off x="2272273" y="5027239"/>
              <a:ext cx="190505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32 Conector recto"/>
            <p:cNvCxnSpPr/>
            <p:nvPr/>
          </p:nvCxnSpPr>
          <p:spPr bwMode="auto">
            <a:xfrm rot="16200000" flipH="1">
              <a:off x="2898009" y="5029032"/>
              <a:ext cx="190505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33 Conector recto de flecha"/>
            <p:cNvCxnSpPr/>
            <p:nvPr/>
          </p:nvCxnSpPr>
          <p:spPr bwMode="auto">
            <a:xfrm rot="10800000">
              <a:off x="2420472" y="4523735"/>
              <a:ext cx="561151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34" name="56 Grupo"/>
          <p:cNvGrpSpPr/>
          <p:nvPr/>
        </p:nvGrpSpPr>
        <p:grpSpPr>
          <a:xfrm>
            <a:off x="3087205" y="5410131"/>
            <a:ext cx="3257774" cy="1010089"/>
            <a:chOff x="2937080" y="5300949"/>
            <a:chExt cx="3257774" cy="1010089"/>
          </a:xfrm>
        </p:grpSpPr>
        <p:sp>
          <p:nvSpPr>
            <p:cNvPr id="35" name="41 CuadroTexto"/>
            <p:cNvSpPr txBox="1"/>
            <p:nvPr/>
          </p:nvSpPr>
          <p:spPr>
            <a:xfrm>
              <a:off x="3741055" y="5972484"/>
              <a:ext cx="4708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600" dirty="0"/>
                <a:t>-</a:t>
              </a:r>
              <a:r>
                <a:rPr lang="es-ES_tradnl" sz="1600" dirty="0" smtClean="0"/>
                <a:t>A</a:t>
              </a:r>
              <a:endParaRPr lang="es-ES" sz="1600" dirty="0"/>
            </a:p>
          </p:txBody>
        </p:sp>
        <p:grpSp>
          <p:nvGrpSpPr>
            <p:cNvPr id="36" name="34 Grupo"/>
            <p:cNvGrpSpPr/>
            <p:nvPr/>
          </p:nvGrpSpPr>
          <p:grpSpPr>
            <a:xfrm rot="16200000">
              <a:off x="2865573" y="5684274"/>
              <a:ext cx="640645" cy="370208"/>
              <a:chOff x="6056555" y="2076225"/>
              <a:chExt cx="1367530" cy="948467"/>
            </a:xfrm>
          </p:grpSpPr>
          <p:sp>
            <p:nvSpPr>
              <p:cNvPr id="53" name="49 Forma libre"/>
              <p:cNvSpPr/>
              <p:nvPr/>
            </p:nvSpPr>
            <p:spPr bwMode="auto">
              <a:xfrm>
                <a:off x="6058348" y="2831053"/>
                <a:ext cx="1269403" cy="193639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82880" stroke="0" extrusionOk="0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  <a:lnTo>
                      <a:pt x="457200" y="91440"/>
                    </a:lnTo>
                    <a:lnTo>
                      <a:pt x="457200" y="0"/>
                    </a:lnTo>
                    <a:close/>
                  </a:path>
                  <a:path w="914400" h="182880" fill="none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54" name="50 Forma libre"/>
              <p:cNvSpPr/>
              <p:nvPr/>
            </p:nvSpPr>
            <p:spPr bwMode="auto">
              <a:xfrm>
                <a:off x="6069106" y="2637415"/>
                <a:ext cx="1269403" cy="193639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82880" stroke="0" extrusionOk="0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  <a:lnTo>
                      <a:pt x="457200" y="91440"/>
                    </a:lnTo>
                    <a:lnTo>
                      <a:pt x="457200" y="0"/>
                    </a:lnTo>
                    <a:close/>
                  </a:path>
                  <a:path w="914400" h="182880" fill="none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55" name="51 Forma libre"/>
              <p:cNvSpPr/>
              <p:nvPr/>
            </p:nvSpPr>
            <p:spPr bwMode="auto">
              <a:xfrm>
                <a:off x="6056555" y="2441985"/>
                <a:ext cx="1269403" cy="193639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82880" stroke="0" extrusionOk="0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  <a:lnTo>
                      <a:pt x="457200" y="91440"/>
                    </a:lnTo>
                    <a:lnTo>
                      <a:pt x="457200" y="0"/>
                    </a:lnTo>
                    <a:close/>
                  </a:path>
                  <a:path w="914400" h="182880" fill="none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56" name="52 Forma libre"/>
              <p:cNvSpPr/>
              <p:nvPr/>
            </p:nvSpPr>
            <p:spPr bwMode="auto">
              <a:xfrm>
                <a:off x="6067313" y="2228625"/>
                <a:ext cx="1269401" cy="213361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82880" stroke="0" extrusionOk="0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  <a:lnTo>
                      <a:pt x="457200" y="91440"/>
                    </a:lnTo>
                    <a:lnTo>
                      <a:pt x="457200" y="0"/>
                    </a:lnTo>
                    <a:close/>
                  </a:path>
                  <a:path w="914400" h="182880" fill="none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57" name="53 Forma libre"/>
              <p:cNvSpPr/>
              <p:nvPr/>
            </p:nvSpPr>
            <p:spPr bwMode="auto">
              <a:xfrm>
                <a:off x="6699834" y="2076225"/>
                <a:ext cx="724251" cy="161995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0" fmla="*/ 136650 w 702735"/>
                  <a:gd name="connsiteY0" fmla="*/ 0 h 183593"/>
                  <a:gd name="connsiteX1" fmla="*/ 292160 w 702735"/>
                  <a:gd name="connsiteY1" fmla="*/ 5452 h 183593"/>
                  <a:gd name="connsiteX2" fmla="*/ 275432 w 702735"/>
                  <a:gd name="connsiteY2" fmla="*/ 178565 h 183593"/>
                  <a:gd name="connsiteX3" fmla="*/ 131570 w 702735"/>
                  <a:gd name="connsiteY3" fmla="*/ 182874 h 183593"/>
                  <a:gd name="connsiteX4" fmla="*/ 136650 w 702735"/>
                  <a:gd name="connsiteY4" fmla="*/ 91440 h 183593"/>
                  <a:gd name="connsiteX5" fmla="*/ 136650 w 702735"/>
                  <a:gd name="connsiteY5" fmla="*/ 0 h 183593"/>
                  <a:gd name="connsiteX0" fmla="*/ 136650 w 702735"/>
                  <a:gd name="connsiteY0" fmla="*/ 0 h 183593"/>
                  <a:gd name="connsiteX1" fmla="*/ 292160 w 702735"/>
                  <a:gd name="connsiteY1" fmla="*/ 5452 h 183593"/>
                  <a:gd name="connsiteX2" fmla="*/ 275432 w 702735"/>
                  <a:gd name="connsiteY2" fmla="*/ 178565 h 183593"/>
                  <a:gd name="connsiteX3" fmla="*/ 131570 w 702735"/>
                  <a:gd name="connsiteY3" fmla="*/ 182874 h 183593"/>
                  <a:gd name="connsiteX4" fmla="*/ 2179 w 702735"/>
                  <a:gd name="connsiteY4" fmla="*/ 182880 h 183593"/>
                  <a:gd name="connsiteX0" fmla="*/ 158166 w 724251"/>
                  <a:gd name="connsiteY0" fmla="*/ 0 h 183593"/>
                  <a:gd name="connsiteX1" fmla="*/ 313676 w 724251"/>
                  <a:gd name="connsiteY1" fmla="*/ 5452 h 183593"/>
                  <a:gd name="connsiteX2" fmla="*/ 296948 w 724251"/>
                  <a:gd name="connsiteY2" fmla="*/ 178565 h 183593"/>
                  <a:gd name="connsiteX3" fmla="*/ 153086 w 724251"/>
                  <a:gd name="connsiteY3" fmla="*/ 182874 h 183593"/>
                  <a:gd name="connsiteX4" fmla="*/ 158166 w 724251"/>
                  <a:gd name="connsiteY4" fmla="*/ 91440 h 183593"/>
                  <a:gd name="connsiteX5" fmla="*/ 158166 w 724251"/>
                  <a:gd name="connsiteY5" fmla="*/ 0 h 183593"/>
                  <a:gd name="connsiteX0" fmla="*/ 158166 w 724251"/>
                  <a:gd name="connsiteY0" fmla="*/ 0 h 183593"/>
                  <a:gd name="connsiteX1" fmla="*/ 313676 w 724251"/>
                  <a:gd name="connsiteY1" fmla="*/ 5452 h 183593"/>
                  <a:gd name="connsiteX2" fmla="*/ 296948 w 724251"/>
                  <a:gd name="connsiteY2" fmla="*/ 178565 h 183593"/>
                  <a:gd name="connsiteX3" fmla="*/ 153086 w 724251"/>
                  <a:gd name="connsiteY3" fmla="*/ 182874 h 183593"/>
                  <a:gd name="connsiteX4" fmla="*/ 23695 w 724251"/>
                  <a:gd name="connsiteY4" fmla="*/ 182880 h 183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4251" h="183593" stroke="0" extrusionOk="0">
                    <a:moveTo>
                      <a:pt x="158166" y="0"/>
                    </a:moveTo>
                    <a:cubicBezTo>
                      <a:pt x="211191" y="0"/>
                      <a:pt x="263813" y="1845"/>
                      <a:pt x="313676" y="5452"/>
                    </a:cubicBezTo>
                    <a:cubicBezTo>
                      <a:pt x="724251" y="35153"/>
                      <a:pt x="712955" y="152059"/>
                      <a:pt x="296948" y="178565"/>
                    </a:cubicBezTo>
                    <a:cubicBezTo>
                      <a:pt x="250451" y="181528"/>
                      <a:pt x="201882" y="182982"/>
                      <a:pt x="153086" y="182874"/>
                    </a:cubicBezTo>
                    <a:lnTo>
                      <a:pt x="158166" y="91440"/>
                    </a:lnTo>
                    <a:lnTo>
                      <a:pt x="158166" y="0"/>
                    </a:lnTo>
                    <a:close/>
                  </a:path>
                  <a:path w="724251" h="183593" fill="none">
                    <a:moveTo>
                      <a:pt x="158166" y="0"/>
                    </a:moveTo>
                    <a:cubicBezTo>
                      <a:pt x="211191" y="0"/>
                      <a:pt x="263813" y="1845"/>
                      <a:pt x="313676" y="5452"/>
                    </a:cubicBezTo>
                    <a:cubicBezTo>
                      <a:pt x="724251" y="35153"/>
                      <a:pt x="712955" y="152059"/>
                      <a:pt x="296948" y="178565"/>
                    </a:cubicBezTo>
                    <a:cubicBezTo>
                      <a:pt x="250451" y="181528"/>
                      <a:pt x="201882" y="182982"/>
                      <a:pt x="153086" y="182874"/>
                    </a:cubicBezTo>
                    <a:cubicBezTo>
                      <a:pt x="130852" y="183593"/>
                      <a:pt x="0" y="121919"/>
                      <a:pt x="23695" y="182880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p:grpSp>
        <p:sp>
          <p:nvSpPr>
            <p:cNvPr id="37" name="43 Rectángulo"/>
            <p:cNvSpPr/>
            <p:nvPr/>
          </p:nvSpPr>
          <p:spPr bwMode="auto">
            <a:xfrm>
              <a:off x="3392148" y="5559442"/>
              <a:ext cx="550984" cy="336558"/>
            </a:xfrm>
            <a:prstGeom prst="rect">
              <a:avLst/>
            </a:prstGeom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7" name="44 Rectángulo"/>
            <p:cNvSpPr/>
            <p:nvPr/>
          </p:nvSpPr>
          <p:spPr bwMode="auto">
            <a:xfrm>
              <a:off x="2938818" y="5300949"/>
              <a:ext cx="53788" cy="6097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8" name="45 Rectángulo"/>
            <p:cNvSpPr/>
            <p:nvPr/>
          </p:nvSpPr>
          <p:spPr bwMode="auto">
            <a:xfrm rot="5400000">
              <a:off x="4548748" y="4297107"/>
              <a:ext cx="34438" cy="325777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49" name="46 Conector recto"/>
            <p:cNvCxnSpPr/>
            <p:nvPr/>
          </p:nvCxnSpPr>
          <p:spPr bwMode="auto">
            <a:xfrm rot="16200000" flipH="1">
              <a:off x="4194921" y="5987098"/>
              <a:ext cx="89246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47 Conector recto"/>
            <p:cNvCxnSpPr/>
            <p:nvPr/>
          </p:nvCxnSpPr>
          <p:spPr bwMode="auto">
            <a:xfrm rot="16200000" flipH="1">
              <a:off x="3601458" y="5987939"/>
              <a:ext cx="89246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48 Conector recto de flecha"/>
            <p:cNvCxnSpPr/>
            <p:nvPr/>
          </p:nvCxnSpPr>
          <p:spPr bwMode="auto">
            <a:xfrm rot="10800000" flipH="1">
              <a:off x="3635265" y="5732173"/>
              <a:ext cx="561151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2" name="54 Conector recto de flecha"/>
            <p:cNvCxnSpPr/>
            <p:nvPr/>
          </p:nvCxnSpPr>
          <p:spPr bwMode="auto">
            <a:xfrm rot="10800000" flipV="1">
              <a:off x="3635879" y="6002891"/>
              <a:ext cx="612000" cy="1342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66463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2. El movimiento armónico simple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16 CuadroTexto"/>
              <p:cNvSpPr txBox="1"/>
              <p:nvPr/>
            </p:nvSpPr>
            <p:spPr>
              <a:xfrm>
                <a:off x="395786" y="993865"/>
                <a:ext cx="71377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>
                    <a:solidFill>
                      <a:srgbClr val="00B0F0"/>
                    </a:solidFill>
                    <a:sym typeface="Wingdings 3" panose="05040102010807070707" pitchFamily="18" charset="2"/>
                  </a:rPr>
                  <a:t> </a:t>
                </a:r>
                <a:r>
                  <a:rPr lang="es-ES" b="1" dirty="0" smtClean="0">
                    <a:solidFill>
                      <a:srgbClr val="00B0F0"/>
                    </a:solidFill>
                  </a:rPr>
                  <a:t>Posición inicial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1" i="1" smtClean="0">
                            <a:solidFill>
                              <a:srgbClr val="00B0F0"/>
                            </a:solidFill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s-ES" b="1" i="1" smtClean="0">
                            <a:solidFill>
                              <a:srgbClr val="00B0F0"/>
                            </a:solidFill>
                            <a:latin typeface="Cambria Math"/>
                          </a:rPr>
                          <m:t>𝟎</m:t>
                        </m:r>
                      </m:sub>
                    </m:sSub>
                    <m:r>
                      <a:rPr lang="es-ES" b="1" i="1" smtClean="0">
                        <a:solidFill>
                          <a:srgbClr val="00B0F0"/>
                        </a:solidFill>
                        <a:latin typeface="Cambria Math"/>
                      </a:rPr>
                      <m:t>=</m:t>
                    </m:r>
                    <m:r>
                      <a:rPr lang="es-ES" b="1" i="1" smtClean="0">
                        <a:solidFill>
                          <a:srgbClr val="00B0F0"/>
                        </a:solidFill>
                        <a:latin typeface="Cambria Math"/>
                      </a:rPr>
                      <m:t>𝟎</m:t>
                    </m:r>
                    <m:r>
                      <a:rPr lang="es-ES" b="1" i="1" smtClean="0">
                        <a:solidFill>
                          <a:srgbClr val="00B0F0"/>
                        </a:solidFill>
                        <a:latin typeface="Cambria Math"/>
                      </a:rPr>
                      <m:t> </m:t>
                    </m:r>
                    <m:r>
                      <a:rPr lang="es-ES" b="1" i="0" smtClean="0">
                        <a:solidFill>
                          <a:srgbClr val="00B0F0"/>
                        </a:solidFill>
                        <a:latin typeface="Cambria Math"/>
                      </a:rPr>
                      <m:t>𝐝𝐢𝐫𝐢𝐠𝐢</m:t>
                    </m:r>
                    <m:r>
                      <a:rPr lang="es-ES" b="1" i="0" smtClean="0">
                        <a:solidFill>
                          <a:srgbClr val="00B0F0"/>
                        </a:solidFill>
                        <a:latin typeface="Cambria Math"/>
                      </a:rPr>
                      <m:t>é</m:t>
                    </m:r>
                    <m:r>
                      <a:rPr lang="es-ES" b="1" i="0" smtClean="0">
                        <a:solidFill>
                          <a:srgbClr val="00B0F0"/>
                        </a:solidFill>
                        <a:latin typeface="Cambria Math"/>
                      </a:rPr>
                      <m:t>𝐧𝐝𝐨𝐬𝐞</m:t>
                    </m:r>
                    <m:r>
                      <a:rPr lang="es-ES" b="1" i="0" smtClean="0">
                        <a:solidFill>
                          <a:srgbClr val="00B0F0"/>
                        </a:solidFill>
                        <a:latin typeface="Cambria Math"/>
                      </a:rPr>
                      <m:t> </m:t>
                    </m:r>
                    <m:r>
                      <a:rPr lang="es-ES" b="1" i="0" smtClean="0">
                        <a:solidFill>
                          <a:srgbClr val="00B0F0"/>
                        </a:solidFill>
                        <a:latin typeface="Cambria Math"/>
                      </a:rPr>
                      <m:t>𝐚</m:t>
                    </m:r>
                    <m:r>
                      <a:rPr lang="es-ES" b="1" i="0" smtClean="0">
                        <a:solidFill>
                          <a:srgbClr val="00B0F0"/>
                        </a:solidFill>
                        <a:latin typeface="Cambria Math"/>
                      </a:rPr>
                      <m:t> </m:t>
                    </m:r>
                    <m:r>
                      <a:rPr lang="es-ES" b="1" i="0" smtClean="0">
                        <a:solidFill>
                          <a:srgbClr val="00B0F0"/>
                        </a:solidFill>
                        <a:latin typeface="Cambria Math"/>
                      </a:rPr>
                      <m:t>𝐯𝐚𝐥𝐨𝐫𝐞𝐬</m:t>
                    </m:r>
                    <m:r>
                      <a:rPr lang="es-ES" b="1" i="0" smtClean="0">
                        <a:solidFill>
                          <a:srgbClr val="00B0F0"/>
                        </a:solidFill>
                        <a:latin typeface="Cambria Math"/>
                      </a:rPr>
                      <m:t> </m:t>
                    </m:r>
                    <m:r>
                      <a:rPr lang="es-ES" b="1" i="0" smtClean="0">
                        <a:solidFill>
                          <a:srgbClr val="00B0F0"/>
                        </a:solidFill>
                        <a:latin typeface="Cambria Math"/>
                      </a:rPr>
                      <m:t>𝐩𝐨𝐬𝐢𝐭𝐢𝐯𝐨𝐬</m:t>
                    </m:r>
                    <m:r>
                      <a:rPr lang="es-ES" b="1" i="1" smtClean="0">
                        <a:solidFill>
                          <a:srgbClr val="00B0F0"/>
                        </a:solidFill>
                        <a:latin typeface="Cambria Math"/>
                      </a:rPr>
                      <m:t>:</m:t>
                    </m:r>
                  </m:oMath>
                </a14:m>
                <a:endParaRPr lang="es-ES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40" name="1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786" y="993865"/>
                <a:ext cx="7137778" cy="369332"/>
              </a:xfrm>
              <a:prstGeom prst="rect">
                <a:avLst/>
              </a:prstGeom>
              <a:blipFill>
                <a:blip r:embed="rId2"/>
                <a:stretch>
                  <a:fillRect l="-769" t="-11475" b="-2623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17 CuadroTexto"/>
              <p:cNvSpPr txBox="1"/>
              <p:nvPr/>
            </p:nvSpPr>
            <p:spPr>
              <a:xfrm>
                <a:off x="397774" y="1457207"/>
                <a:ext cx="68308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/>
                        </a:rPr>
                        <m:t>0=</m:t>
                      </m:r>
                      <m:r>
                        <a:rPr lang="es-ES" sz="1600" b="0" i="1" smtClean="0">
                          <a:latin typeface="Cambria Math"/>
                        </a:rPr>
                        <m:t>𝐴𝑠𝑒𝑛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𝛿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     ⟹     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𝑠𝑒𝑛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𝛿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=0      ⟹       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𝛿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=0          ⟹         </m:t>
                      </m:r>
                      <m:r>
                        <a:rPr lang="es-ES" sz="16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𝒙</m:t>
                      </m:r>
                      <m:d>
                        <m:dPr>
                          <m:ctrlPr>
                            <a:rPr lang="es-ES" sz="1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𝒕</m:t>
                          </m:r>
                        </m:e>
                      </m:d>
                      <m:r>
                        <a:rPr lang="es-ES" sz="1600" b="1" i="1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s-ES" sz="1600" b="1" i="1">
                          <a:solidFill>
                            <a:srgbClr val="FF0000"/>
                          </a:solidFill>
                          <a:latin typeface="Cambria Math"/>
                        </a:rPr>
                        <m:t>𝑨𝒔𝒆𝒏</m:t>
                      </m:r>
                      <m:r>
                        <a:rPr lang="es-ES" sz="1600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𝝎</m:t>
                      </m:r>
                      <m:r>
                        <a:rPr lang="es-ES" sz="1600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𝒕</m:t>
                      </m:r>
                    </m:oMath>
                  </m:oMathPara>
                </a14:m>
                <a:endParaRPr lang="es-ES" sz="1600" b="1" dirty="0"/>
              </a:p>
            </p:txBody>
          </p:sp>
        </mc:Choice>
        <mc:Fallback xmlns="">
          <p:sp>
            <p:nvSpPr>
              <p:cNvPr id="41" name="1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774" y="1457207"/>
                <a:ext cx="6830844" cy="3385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19 CuadroTexto"/>
              <p:cNvSpPr txBox="1"/>
              <p:nvPr/>
            </p:nvSpPr>
            <p:spPr>
              <a:xfrm>
                <a:off x="468287" y="1841619"/>
                <a:ext cx="7268977" cy="5107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/>
                        </a:rPr>
                        <m:t>0=</m:t>
                      </m:r>
                      <m:r>
                        <a:rPr lang="es-ES" sz="1600" b="0" i="1" smtClean="0">
                          <a:latin typeface="Cambria Math"/>
                        </a:rPr>
                        <m:t>𝐴𝑐𝑜𝑠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𝛿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     ⟹     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𝑐𝑜𝑠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𝛿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=0       ⟹       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𝛿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      </m:t>
                      </m:r>
                      <m:r>
                        <a:rPr lang="es-ES" sz="1600" i="1">
                          <a:latin typeface="Cambria Math"/>
                          <a:ea typeface="Cambria Math"/>
                        </a:rPr>
                        <m:t>⟹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         </m:t>
                      </m:r>
                      <m:r>
                        <a:rPr lang="es-E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𝑥</m:t>
                      </m:r>
                      <m:d>
                        <m:dPr>
                          <m:ctrlPr>
                            <a:rPr lang="es-E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s-ES" sz="1600" b="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s-E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𝑐𝑜𝑠</m:t>
                      </m:r>
                      <m:d>
                        <m:dPr>
                          <m:ctrlP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s-ES" sz="1600" i="1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s-ES" sz="16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s-E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19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287" y="1841619"/>
                <a:ext cx="7268977" cy="510781"/>
              </a:xfrm>
              <a:prstGeom prst="rect">
                <a:avLst/>
              </a:prstGeom>
              <a:blipFill>
                <a:blip r:embed="rId4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25 CuadroTexto"/>
          <p:cNvSpPr txBox="1"/>
          <p:nvPr/>
        </p:nvSpPr>
        <p:spPr>
          <a:xfrm>
            <a:off x="4496942" y="3138578"/>
            <a:ext cx="470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+A</a:t>
            </a:r>
            <a:endParaRPr lang="es-ES" sz="1600" dirty="0"/>
          </a:p>
        </p:txBody>
      </p:sp>
      <p:grpSp>
        <p:nvGrpSpPr>
          <p:cNvPr id="44" name="5 Grupo"/>
          <p:cNvGrpSpPr/>
          <p:nvPr/>
        </p:nvGrpSpPr>
        <p:grpSpPr>
          <a:xfrm>
            <a:off x="3043987" y="2484814"/>
            <a:ext cx="3257774" cy="888752"/>
            <a:chOff x="3057635" y="2732895"/>
            <a:chExt cx="3257774" cy="888752"/>
          </a:xfrm>
        </p:grpSpPr>
        <p:cxnSp>
          <p:nvCxnSpPr>
            <p:cNvPr id="45" name="24 Conector recto de flecha"/>
            <p:cNvCxnSpPr/>
            <p:nvPr/>
          </p:nvCxnSpPr>
          <p:spPr bwMode="auto">
            <a:xfrm rot="10800000" flipV="1">
              <a:off x="4364524" y="3432562"/>
              <a:ext cx="629432" cy="1342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grpSp>
          <p:nvGrpSpPr>
            <p:cNvPr id="46" name="34 Grupo"/>
            <p:cNvGrpSpPr/>
            <p:nvPr/>
          </p:nvGrpSpPr>
          <p:grpSpPr>
            <a:xfrm rot="16200000">
              <a:off x="3253397" y="2848951"/>
              <a:ext cx="640645" cy="904747"/>
              <a:chOff x="6056555" y="2076225"/>
              <a:chExt cx="1367530" cy="948467"/>
            </a:xfrm>
          </p:grpSpPr>
          <p:sp>
            <p:nvSpPr>
              <p:cNvPr id="64" name="34 Forma libre"/>
              <p:cNvSpPr/>
              <p:nvPr/>
            </p:nvSpPr>
            <p:spPr bwMode="auto">
              <a:xfrm>
                <a:off x="6058348" y="2831053"/>
                <a:ext cx="1269403" cy="193639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82880" stroke="0" extrusionOk="0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  <a:lnTo>
                      <a:pt x="457200" y="91440"/>
                    </a:lnTo>
                    <a:lnTo>
                      <a:pt x="457200" y="0"/>
                    </a:lnTo>
                    <a:close/>
                  </a:path>
                  <a:path w="914400" h="182880" fill="none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5" name="35 Forma libre"/>
              <p:cNvSpPr/>
              <p:nvPr/>
            </p:nvSpPr>
            <p:spPr bwMode="auto">
              <a:xfrm>
                <a:off x="6069106" y="2637415"/>
                <a:ext cx="1269403" cy="193639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82880" stroke="0" extrusionOk="0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  <a:lnTo>
                      <a:pt x="457200" y="91440"/>
                    </a:lnTo>
                    <a:lnTo>
                      <a:pt x="457200" y="0"/>
                    </a:lnTo>
                    <a:close/>
                  </a:path>
                  <a:path w="914400" h="182880" fill="none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6" name="36 Forma libre"/>
              <p:cNvSpPr/>
              <p:nvPr/>
            </p:nvSpPr>
            <p:spPr bwMode="auto">
              <a:xfrm>
                <a:off x="6056555" y="2441985"/>
                <a:ext cx="1269403" cy="193639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82880" stroke="0" extrusionOk="0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  <a:lnTo>
                      <a:pt x="457200" y="91440"/>
                    </a:lnTo>
                    <a:lnTo>
                      <a:pt x="457200" y="0"/>
                    </a:lnTo>
                    <a:close/>
                  </a:path>
                  <a:path w="914400" h="182880" fill="none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7" name="37 Forma libre"/>
              <p:cNvSpPr/>
              <p:nvPr/>
            </p:nvSpPr>
            <p:spPr bwMode="auto">
              <a:xfrm>
                <a:off x="6067313" y="2228625"/>
                <a:ext cx="1269401" cy="213361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82880" stroke="0" extrusionOk="0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  <a:lnTo>
                      <a:pt x="457200" y="91440"/>
                    </a:lnTo>
                    <a:lnTo>
                      <a:pt x="457200" y="0"/>
                    </a:lnTo>
                    <a:close/>
                  </a:path>
                  <a:path w="914400" h="182880" fill="none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8" name="38 Forma libre"/>
              <p:cNvSpPr/>
              <p:nvPr/>
            </p:nvSpPr>
            <p:spPr bwMode="auto">
              <a:xfrm>
                <a:off x="6699834" y="2076225"/>
                <a:ext cx="724251" cy="161995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0" fmla="*/ 136650 w 702735"/>
                  <a:gd name="connsiteY0" fmla="*/ 0 h 183593"/>
                  <a:gd name="connsiteX1" fmla="*/ 292160 w 702735"/>
                  <a:gd name="connsiteY1" fmla="*/ 5452 h 183593"/>
                  <a:gd name="connsiteX2" fmla="*/ 275432 w 702735"/>
                  <a:gd name="connsiteY2" fmla="*/ 178565 h 183593"/>
                  <a:gd name="connsiteX3" fmla="*/ 131570 w 702735"/>
                  <a:gd name="connsiteY3" fmla="*/ 182874 h 183593"/>
                  <a:gd name="connsiteX4" fmla="*/ 136650 w 702735"/>
                  <a:gd name="connsiteY4" fmla="*/ 91440 h 183593"/>
                  <a:gd name="connsiteX5" fmla="*/ 136650 w 702735"/>
                  <a:gd name="connsiteY5" fmla="*/ 0 h 183593"/>
                  <a:gd name="connsiteX0" fmla="*/ 136650 w 702735"/>
                  <a:gd name="connsiteY0" fmla="*/ 0 h 183593"/>
                  <a:gd name="connsiteX1" fmla="*/ 292160 w 702735"/>
                  <a:gd name="connsiteY1" fmla="*/ 5452 h 183593"/>
                  <a:gd name="connsiteX2" fmla="*/ 275432 w 702735"/>
                  <a:gd name="connsiteY2" fmla="*/ 178565 h 183593"/>
                  <a:gd name="connsiteX3" fmla="*/ 131570 w 702735"/>
                  <a:gd name="connsiteY3" fmla="*/ 182874 h 183593"/>
                  <a:gd name="connsiteX4" fmla="*/ 2179 w 702735"/>
                  <a:gd name="connsiteY4" fmla="*/ 182880 h 183593"/>
                  <a:gd name="connsiteX0" fmla="*/ 158166 w 724251"/>
                  <a:gd name="connsiteY0" fmla="*/ 0 h 183593"/>
                  <a:gd name="connsiteX1" fmla="*/ 313676 w 724251"/>
                  <a:gd name="connsiteY1" fmla="*/ 5452 h 183593"/>
                  <a:gd name="connsiteX2" fmla="*/ 296948 w 724251"/>
                  <a:gd name="connsiteY2" fmla="*/ 178565 h 183593"/>
                  <a:gd name="connsiteX3" fmla="*/ 153086 w 724251"/>
                  <a:gd name="connsiteY3" fmla="*/ 182874 h 183593"/>
                  <a:gd name="connsiteX4" fmla="*/ 158166 w 724251"/>
                  <a:gd name="connsiteY4" fmla="*/ 91440 h 183593"/>
                  <a:gd name="connsiteX5" fmla="*/ 158166 w 724251"/>
                  <a:gd name="connsiteY5" fmla="*/ 0 h 183593"/>
                  <a:gd name="connsiteX0" fmla="*/ 158166 w 724251"/>
                  <a:gd name="connsiteY0" fmla="*/ 0 h 183593"/>
                  <a:gd name="connsiteX1" fmla="*/ 313676 w 724251"/>
                  <a:gd name="connsiteY1" fmla="*/ 5452 h 183593"/>
                  <a:gd name="connsiteX2" fmla="*/ 296948 w 724251"/>
                  <a:gd name="connsiteY2" fmla="*/ 178565 h 183593"/>
                  <a:gd name="connsiteX3" fmla="*/ 153086 w 724251"/>
                  <a:gd name="connsiteY3" fmla="*/ 182874 h 183593"/>
                  <a:gd name="connsiteX4" fmla="*/ 23695 w 724251"/>
                  <a:gd name="connsiteY4" fmla="*/ 182880 h 183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4251" h="183593" stroke="0" extrusionOk="0">
                    <a:moveTo>
                      <a:pt x="158166" y="0"/>
                    </a:moveTo>
                    <a:cubicBezTo>
                      <a:pt x="211191" y="0"/>
                      <a:pt x="263813" y="1845"/>
                      <a:pt x="313676" y="5452"/>
                    </a:cubicBezTo>
                    <a:cubicBezTo>
                      <a:pt x="724251" y="35153"/>
                      <a:pt x="712955" y="152059"/>
                      <a:pt x="296948" y="178565"/>
                    </a:cubicBezTo>
                    <a:cubicBezTo>
                      <a:pt x="250451" y="181528"/>
                      <a:pt x="201882" y="182982"/>
                      <a:pt x="153086" y="182874"/>
                    </a:cubicBezTo>
                    <a:lnTo>
                      <a:pt x="158166" y="91440"/>
                    </a:lnTo>
                    <a:lnTo>
                      <a:pt x="158166" y="0"/>
                    </a:lnTo>
                    <a:close/>
                  </a:path>
                  <a:path w="724251" h="183593" fill="none">
                    <a:moveTo>
                      <a:pt x="158166" y="0"/>
                    </a:moveTo>
                    <a:cubicBezTo>
                      <a:pt x="211191" y="0"/>
                      <a:pt x="263813" y="1845"/>
                      <a:pt x="313676" y="5452"/>
                    </a:cubicBezTo>
                    <a:cubicBezTo>
                      <a:pt x="724251" y="35153"/>
                      <a:pt x="712955" y="152059"/>
                      <a:pt x="296948" y="178565"/>
                    </a:cubicBezTo>
                    <a:cubicBezTo>
                      <a:pt x="250451" y="181528"/>
                      <a:pt x="201882" y="182982"/>
                      <a:pt x="153086" y="182874"/>
                    </a:cubicBezTo>
                    <a:cubicBezTo>
                      <a:pt x="130852" y="183593"/>
                      <a:pt x="0" y="121919"/>
                      <a:pt x="23695" y="182880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58" name="27 Rectángulo"/>
            <p:cNvSpPr/>
            <p:nvPr/>
          </p:nvSpPr>
          <p:spPr bwMode="auto">
            <a:xfrm>
              <a:off x="4072261" y="2991388"/>
              <a:ext cx="550984" cy="336558"/>
            </a:xfrm>
            <a:prstGeom prst="rect">
              <a:avLst/>
            </a:prstGeom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28 Rectángulo"/>
            <p:cNvSpPr/>
            <p:nvPr/>
          </p:nvSpPr>
          <p:spPr bwMode="auto">
            <a:xfrm>
              <a:off x="3059373" y="2732895"/>
              <a:ext cx="53788" cy="6097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29 Rectángulo"/>
            <p:cNvSpPr/>
            <p:nvPr/>
          </p:nvSpPr>
          <p:spPr bwMode="auto">
            <a:xfrm rot="5400000">
              <a:off x="4669303" y="1729053"/>
              <a:ext cx="34438" cy="325777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61" name="31 Conector recto"/>
            <p:cNvCxnSpPr/>
            <p:nvPr/>
          </p:nvCxnSpPr>
          <p:spPr bwMode="auto">
            <a:xfrm rot="16200000" flipH="1">
              <a:off x="4315476" y="3419044"/>
              <a:ext cx="89246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32 Conector recto"/>
            <p:cNvCxnSpPr/>
            <p:nvPr/>
          </p:nvCxnSpPr>
          <p:spPr bwMode="auto">
            <a:xfrm rot="16200000" flipH="1">
              <a:off x="4941212" y="3419884"/>
              <a:ext cx="89246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33 Conector recto de flecha"/>
            <p:cNvCxnSpPr/>
            <p:nvPr/>
          </p:nvCxnSpPr>
          <p:spPr bwMode="auto">
            <a:xfrm rot="10800000" flipH="1">
              <a:off x="4413045" y="3183169"/>
              <a:ext cx="561151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55 CuadroTexto"/>
              <p:cNvSpPr txBox="1"/>
              <p:nvPr/>
            </p:nvSpPr>
            <p:spPr>
              <a:xfrm>
                <a:off x="479947" y="3520976"/>
                <a:ext cx="71377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>
                    <a:solidFill>
                      <a:srgbClr val="00B0F0"/>
                    </a:solidFill>
                    <a:sym typeface="Wingdings 3" panose="05040102010807070707" pitchFamily="18" charset="2"/>
                  </a:rPr>
                  <a:t> </a:t>
                </a:r>
                <a:r>
                  <a:rPr lang="es-ES" b="1" dirty="0" smtClean="0">
                    <a:solidFill>
                      <a:srgbClr val="00B0F0"/>
                    </a:solidFill>
                  </a:rPr>
                  <a:t>Posición inicial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1" i="1" smtClean="0">
                            <a:solidFill>
                              <a:srgbClr val="00B0F0"/>
                            </a:solidFill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s-ES" b="1" i="1" smtClean="0">
                            <a:solidFill>
                              <a:srgbClr val="00B0F0"/>
                            </a:solidFill>
                            <a:latin typeface="Cambria Math"/>
                          </a:rPr>
                          <m:t>𝟎</m:t>
                        </m:r>
                      </m:sub>
                    </m:sSub>
                    <m:r>
                      <a:rPr lang="es-ES" b="1" i="1" smtClean="0">
                        <a:solidFill>
                          <a:srgbClr val="00B0F0"/>
                        </a:solidFill>
                        <a:latin typeface="Cambria Math"/>
                      </a:rPr>
                      <m:t>=</m:t>
                    </m:r>
                    <m:r>
                      <a:rPr lang="es-ES" b="1" i="1" smtClean="0">
                        <a:solidFill>
                          <a:srgbClr val="00B0F0"/>
                        </a:solidFill>
                        <a:latin typeface="Cambria Math"/>
                      </a:rPr>
                      <m:t>𝟎</m:t>
                    </m:r>
                    <m:r>
                      <a:rPr lang="es-ES" b="1" i="1" smtClean="0">
                        <a:solidFill>
                          <a:srgbClr val="00B0F0"/>
                        </a:solidFill>
                        <a:latin typeface="Cambria Math"/>
                      </a:rPr>
                      <m:t> </m:t>
                    </m:r>
                    <m:r>
                      <a:rPr lang="es-ES" b="1" i="0" smtClean="0">
                        <a:solidFill>
                          <a:srgbClr val="00B0F0"/>
                        </a:solidFill>
                        <a:latin typeface="Cambria Math"/>
                      </a:rPr>
                      <m:t>𝐝𝐢𝐫𝐢𝐠𝐢</m:t>
                    </m:r>
                    <m:r>
                      <a:rPr lang="es-ES" b="1" i="0" smtClean="0">
                        <a:solidFill>
                          <a:srgbClr val="00B0F0"/>
                        </a:solidFill>
                        <a:latin typeface="Cambria Math"/>
                      </a:rPr>
                      <m:t>é</m:t>
                    </m:r>
                    <m:r>
                      <a:rPr lang="es-ES" b="1" i="0" smtClean="0">
                        <a:solidFill>
                          <a:srgbClr val="00B0F0"/>
                        </a:solidFill>
                        <a:latin typeface="Cambria Math"/>
                      </a:rPr>
                      <m:t>𝐧𝐝𝐨𝐬𝐞</m:t>
                    </m:r>
                    <m:r>
                      <a:rPr lang="es-ES" b="1" i="0" smtClean="0">
                        <a:solidFill>
                          <a:srgbClr val="00B0F0"/>
                        </a:solidFill>
                        <a:latin typeface="Cambria Math"/>
                      </a:rPr>
                      <m:t> </m:t>
                    </m:r>
                    <m:r>
                      <a:rPr lang="es-ES" b="1" i="0" smtClean="0">
                        <a:solidFill>
                          <a:srgbClr val="00B0F0"/>
                        </a:solidFill>
                        <a:latin typeface="Cambria Math"/>
                      </a:rPr>
                      <m:t>𝐚</m:t>
                    </m:r>
                    <m:r>
                      <a:rPr lang="es-ES" b="1" i="0" smtClean="0">
                        <a:solidFill>
                          <a:srgbClr val="00B0F0"/>
                        </a:solidFill>
                        <a:latin typeface="Cambria Math"/>
                      </a:rPr>
                      <m:t> </m:t>
                    </m:r>
                    <m:r>
                      <a:rPr lang="es-ES" b="1" i="0" smtClean="0">
                        <a:solidFill>
                          <a:srgbClr val="00B0F0"/>
                        </a:solidFill>
                        <a:latin typeface="Cambria Math"/>
                      </a:rPr>
                      <m:t>𝐯𝐚𝐥𝐨𝐫𝐞𝐬</m:t>
                    </m:r>
                    <m:r>
                      <a:rPr lang="es-ES" b="1" i="0" smtClean="0">
                        <a:solidFill>
                          <a:srgbClr val="00B0F0"/>
                        </a:solidFill>
                        <a:latin typeface="Cambria Math"/>
                      </a:rPr>
                      <m:t> </m:t>
                    </m:r>
                    <m:r>
                      <a:rPr lang="es-ES" b="1" i="1" smtClean="0">
                        <a:solidFill>
                          <a:srgbClr val="00B0F0"/>
                        </a:solidFill>
                        <a:latin typeface="Cambria Math"/>
                      </a:rPr>
                      <m:t> </m:t>
                    </m:r>
                    <m:r>
                      <a:rPr lang="es-ES" b="1" i="0" smtClean="0">
                        <a:solidFill>
                          <a:srgbClr val="00B0F0"/>
                        </a:solidFill>
                        <a:latin typeface="Cambria Math"/>
                      </a:rPr>
                      <m:t>𝐧𝐞𝐠𝐚𝐭𝐢𝐯𝐨𝐬</m:t>
                    </m:r>
                    <m:r>
                      <a:rPr lang="es-ES" b="1" i="1" smtClean="0">
                        <a:solidFill>
                          <a:srgbClr val="00B0F0"/>
                        </a:solidFill>
                        <a:latin typeface="Cambria Math"/>
                      </a:rPr>
                      <m:t>:</m:t>
                    </m:r>
                  </m:oMath>
                </a14:m>
                <a:endParaRPr lang="es-ES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69" name="55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47" y="3520976"/>
                <a:ext cx="7137778" cy="369332"/>
              </a:xfrm>
              <a:prstGeom prst="rect">
                <a:avLst/>
              </a:prstGeom>
              <a:blipFill>
                <a:blip r:embed="rId5"/>
                <a:stretch>
                  <a:fillRect l="-769" t="-13333" b="-2833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0" name="57 Grupo"/>
          <p:cNvGrpSpPr/>
          <p:nvPr/>
        </p:nvGrpSpPr>
        <p:grpSpPr>
          <a:xfrm>
            <a:off x="3141796" y="5148403"/>
            <a:ext cx="3257774" cy="888752"/>
            <a:chOff x="3057635" y="2732895"/>
            <a:chExt cx="3257774" cy="888752"/>
          </a:xfrm>
        </p:grpSpPr>
        <p:cxnSp>
          <p:nvCxnSpPr>
            <p:cNvPr id="71" name="58 Conector recto de flecha"/>
            <p:cNvCxnSpPr/>
            <p:nvPr/>
          </p:nvCxnSpPr>
          <p:spPr bwMode="auto">
            <a:xfrm rot="10800000" flipV="1">
              <a:off x="4364524" y="3432562"/>
              <a:ext cx="629432" cy="1342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grpSp>
          <p:nvGrpSpPr>
            <p:cNvPr id="72" name="34 Grupo"/>
            <p:cNvGrpSpPr/>
            <p:nvPr/>
          </p:nvGrpSpPr>
          <p:grpSpPr>
            <a:xfrm rot="16200000">
              <a:off x="3253397" y="2848951"/>
              <a:ext cx="640645" cy="904747"/>
              <a:chOff x="6056555" y="2076225"/>
              <a:chExt cx="1367530" cy="948467"/>
            </a:xfrm>
          </p:grpSpPr>
          <p:sp>
            <p:nvSpPr>
              <p:cNvPr id="79" name="66 Forma libre"/>
              <p:cNvSpPr/>
              <p:nvPr/>
            </p:nvSpPr>
            <p:spPr bwMode="auto">
              <a:xfrm>
                <a:off x="6058348" y="2831053"/>
                <a:ext cx="1269403" cy="193639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82880" stroke="0" extrusionOk="0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  <a:lnTo>
                      <a:pt x="457200" y="91440"/>
                    </a:lnTo>
                    <a:lnTo>
                      <a:pt x="457200" y="0"/>
                    </a:lnTo>
                    <a:close/>
                  </a:path>
                  <a:path w="914400" h="182880" fill="none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0" name="67 Forma libre"/>
              <p:cNvSpPr/>
              <p:nvPr/>
            </p:nvSpPr>
            <p:spPr bwMode="auto">
              <a:xfrm>
                <a:off x="6069106" y="2637415"/>
                <a:ext cx="1269403" cy="193639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82880" stroke="0" extrusionOk="0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  <a:lnTo>
                      <a:pt x="457200" y="91440"/>
                    </a:lnTo>
                    <a:lnTo>
                      <a:pt x="457200" y="0"/>
                    </a:lnTo>
                    <a:close/>
                  </a:path>
                  <a:path w="914400" h="182880" fill="none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1" name="68 Forma libre"/>
              <p:cNvSpPr/>
              <p:nvPr/>
            </p:nvSpPr>
            <p:spPr bwMode="auto">
              <a:xfrm>
                <a:off x="6056555" y="2441985"/>
                <a:ext cx="1269403" cy="193639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82880" stroke="0" extrusionOk="0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  <a:lnTo>
                      <a:pt x="457200" y="91440"/>
                    </a:lnTo>
                    <a:lnTo>
                      <a:pt x="457200" y="0"/>
                    </a:lnTo>
                    <a:close/>
                  </a:path>
                  <a:path w="914400" h="182880" fill="none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" name="69 Forma libre"/>
              <p:cNvSpPr/>
              <p:nvPr/>
            </p:nvSpPr>
            <p:spPr bwMode="auto">
              <a:xfrm>
                <a:off x="6067313" y="2228625"/>
                <a:ext cx="1269401" cy="213361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82880" stroke="0" extrusionOk="0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  <a:lnTo>
                      <a:pt x="457200" y="91440"/>
                    </a:lnTo>
                    <a:lnTo>
                      <a:pt x="457200" y="0"/>
                    </a:lnTo>
                    <a:close/>
                  </a:path>
                  <a:path w="914400" h="182880" fill="none">
                    <a:moveTo>
                      <a:pt x="457200" y="0"/>
                    </a:moveTo>
                    <a:cubicBezTo>
                      <a:pt x="510225" y="0"/>
                      <a:pt x="562847" y="1845"/>
                      <a:pt x="612710" y="5452"/>
                    </a:cubicBezTo>
                    <a:cubicBezTo>
                      <a:pt x="1023285" y="35153"/>
                      <a:pt x="1011989" y="152059"/>
                      <a:pt x="595982" y="178565"/>
                    </a:cubicBezTo>
                    <a:cubicBezTo>
                      <a:pt x="549485" y="181528"/>
                      <a:pt x="500916" y="182982"/>
                      <a:pt x="452120" y="182874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3" name="70 Forma libre"/>
              <p:cNvSpPr/>
              <p:nvPr/>
            </p:nvSpPr>
            <p:spPr bwMode="auto">
              <a:xfrm>
                <a:off x="6699834" y="2076225"/>
                <a:ext cx="724251" cy="161995"/>
              </a:xfrm>
              <a:custGeom>
                <a:avLst/>
                <a:gdLst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4" fmla="*/ 457200 w 914400"/>
                  <a:gd name="connsiteY4" fmla="*/ 91440 h 182880"/>
                  <a:gd name="connsiteX5" fmla="*/ 457200 w 914400"/>
                  <a:gd name="connsiteY5" fmla="*/ 0 h 182880"/>
                  <a:gd name="connsiteX0" fmla="*/ 457200 w 914400"/>
                  <a:gd name="connsiteY0" fmla="*/ 0 h 182880"/>
                  <a:gd name="connsiteX1" fmla="*/ 612710 w 914400"/>
                  <a:gd name="connsiteY1" fmla="*/ 5452 h 182880"/>
                  <a:gd name="connsiteX2" fmla="*/ 595982 w 914400"/>
                  <a:gd name="connsiteY2" fmla="*/ 178565 h 182880"/>
                  <a:gd name="connsiteX3" fmla="*/ 452120 w 914400"/>
                  <a:gd name="connsiteY3" fmla="*/ 182874 h 182880"/>
                  <a:gd name="connsiteX0" fmla="*/ 136650 w 702735"/>
                  <a:gd name="connsiteY0" fmla="*/ 0 h 183593"/>
                  <a:gd name="connsiteX1" fmla="*/ 292160 w 702735"/>
                  <a:gd name="connsiteY1" fmla="*/ 5452 h 183593"/>
                  <a:gd name="connsiteX2" fmla="*/ 275432 w 702735"/>
                  <a:gd name="connsiteY2" fmla="*/ 178565 h 183593"/>
                  <a:gd name="connsiteX3" fmla="*/ 131570 w 702735"/>
                  <a:gd name="connsiteY3" fmla="*/ 182874 h 183593"/>
                  <a:gd name="connsiteX4" fmla="*/ 136650 w 702735"/>
                  <a:gd name="connsiteY4" fmla="*/ 91440 h 183593"/>
                  <a:gd name="connsiteX5" fmla="*/ 136650 w 702735"/>
                  <a:gd name="connsiteY5" fmla="*/ 0 h 183593"/>
                  <a:gd name="connsiteX0" fmla="*/ 136650 w 702735"/>
                  <a:gd name="connsiteY0" fmla="*/ 0 h 183593"/>
                  <a:gd name="connsiteX1" fmla="*/ 292160 w 702735"/>
                  <a:gd name="connsiteY1" fmla="*/ 5452 h 183593"/>
                  <a:gd name="connsiteX2" fmla="*/ 275432 w 702735"/>
                  <a:gd name="connsiteY2" fmla="*/ 178565 h 183593"/>
                  <a:gd name="connsiteX3" fmla="*/ 131570 w 702735"/>
                  <a:gd name="connsiteY3" fmla="*/ 182874 h 183593"/>
                  <a:gd name="connsiteX4" fmla="*/ 2179 w 702735"/>
                  <a:gd name="connsiteY4" fmla="*/ 182880 h 183593"/>
                  <a:gd name="connsiteX0" fmla="*/ 158166 w 724251"/>
                  <a:gd name="connsiteY0" fmla="*/ 0 h 183593"/>
                  <a:gd name="connsiteX1" fmla="*/ 313676 w 724251"/>
                  <a:gd name="connsiteY1" fmla="*/ 5452 h 183593"/>
                  <a:gd name="connsiteX2" fmla="*/ 296948 w 724251"/>
                  <a:gd name="connsiteY2" fmla="*/ 178565 h 183593"/>
                  <a:gd name="connsiteX3" fmla="*/ 153086 w 724251"/>
                  <a:gd name="connsiteY3" fmla="*/ 182874 h 183593"/>
                  <a:gd name="connsiteX4" fmla="*/ 158166 w 724251"/>
                  <a:gd name="connsiteY4" fmla="*/ 91440 h 183593"/>
                  <a:gd name="connsiteX5" fmla="*/ 158166 w 724251"/>
                  <a:gd name="connsiteY5" fmla="*/ 0 h 183593"/>
                  <a:gd name="connsiteX0" fmla="*/ 158166 w 724251"/>
                  <a:gd name="connsiteY0" fmla="*/ 0 h 183593"/>
                  <a:gd name="connsiteX1" fmla="*/ 313676 w 724251"/>
                  <a:gd name="connsiteY1" fmla="*/ 5452 h 183593"/>
                  <a:gd name="connsiteX2" fmla="*/ 296948 w 724251"/>
                  <a:gd name="connsiteY2" fmla="*/ 178565 h 183593"/>
                  <a:gd name="connsiteX3" fmla="*/ 153086 w 724251"/>
                  <a:gd name="connsiteY3" fmla="*/ 182874 h 183593"/>
                  <a:gd name="connsiteX4" fmla="*/ 23695 w 724251"/>
                  <a:gd name="connsiteY4" fmla="*/ 182880 h 183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4251" h="183593" stroke="0" extrusionOk="0">
                    <a:moveTo>
                      <a:pt x="158166" y="0"/>
                    </a:moveTo>
                    <a:cubicBezTo>
                      <a:pt x="211191" y="0"/>
                      <a:pt x="263813" y="1845"/>
                      <a:pt x="313676" y="5452"/>
                    </a:cubicBezTo>
                    <a:cubicBezTo>
                      <a:pt x="724251" y="35153"/>
                      <a:pt x="712955" y="152059"/>
                      <a:pt x="296948" y="178565"/>
                    </a:cubicBezTo>
                    <a:cubicBezTo>
                      <a:pt x="250451" y="181528"/>
                      <a:pt x="201882" y="182982"/>
                      <a:pt x="153086" y="182874"/>
                    </a:cubicBezTo>
                    <a:lnTo>
                      <a:pt x="158166" y="91440"/>
                    </a:lnTo>
                    <a:lnTo>
                      <a:pt x="158166" y="0"/>
                    </a:lnTo>
                    <a:close/>
                  </a:path>
                  <a:path w="724251" h="183593" fill="none">
                    <a:moveTo>
                      <a:pt x="158166" y="0"/>
                    </a:moveTo>
                    <a:cubicBezTo>
                      <a:pt x="211191" y="0"/>
                      <a:pt x="263813" y="1845"/>
                      <a:pt x="313676" y="5452"/>
                    </a:cubicBezTo>
                    <a:cubicBezTo>
                      <a:pt x="724251" y="35153"/>
                      <a:pt x="712955" y="152059"/>
                      <a:pt x="296948" y="178565"/>
                    </a:cubicBezTo>
                    <a:cubicBezTo>
                      <a:pt x="250451" y="181528"/>
                      <a:pt x="201882" y="182982"/>
                      <a:pt x="153086" y="182874"/>
                    </a:cubicBezTo>
                    <a:cubicBezTo>
                      <a:pt x="130852" y="183593"/>
                      <a:pt x="0" y="121919"/>
                      <a:pt x="23695" y="182880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73" name="60 Rectángulo"/>
            <p:cNvSpPr/>
            <p:nvPr/>
          </p:nvSpPr>
          <p:spPr bwMode="auto">
            <a:xfrm>
              <a:off x="4072261" y="2991388"/>
              <a:ext cx="550984" cy="336558"/>
            </a:xfrm>
            <a:prstGeom prst="rect">
              <a:avLst/>
            </a:prstGeom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4" name="61 Rectángulo"/>
            <p:cNvSpPr/>
            <p:nvPr/>
          </p:nvSpPr>
          <p:spPr bwMode="auto">
            <a:xfrm>
              <a:off x="3059373" y="2732895"/>
              <a:ext cx="53788" cy="6097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5" name="62 Rectángulo"/>
            <p:cNvSpPr/>
            <p:nvPr/>
          </p:nvSpPr>
          <p:spPr bwMode="auto">
            <a:xfrm rot="5400000">
              <a:off x="4669303" y="1729053"/>
              <a:ext cx="34438" cy="325777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76" name="63 Conector recto"/>
            <p:cNvCxnSpPr/>
            <p:nvPr/>
          </p:nvCxnSpPr>
          <p:spPr bwMode="auto">
            <a:xfrm rot="16200000" flipH="1">
              <a:off x="4315476" y="3419044"/>
              <a:ext cx="89246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64 Conector recto"/>
            <p:cNvCxnSpPr/>
            <p:nvPr/>
          </p:nvCxnSpPr>
          <p:spPr bwMode="auto">
            <a:xfrm rot="16200000" flipH="1">
              <a:off x="4941212" y="3419884"/>
              <a:ext cx="89246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65 Conector recto de flecha"/>
            <p:cNvCxnSpPr/>
            <p:nvPr/>
          </p:nvCxnSpPr>
          <p:spPr bwMode="auto">
            <a:xfrm rot="10800000">
              <a:off x="3812543" y="3183169"/>
              <a:ext cx="561151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71 CuadroTexto"/>
              <p:cNvSpPr txBox="1"/>
              <p:nvPr/>
            </p:nvSpPr>
            <p:spPr>
              <a:xfrm>
                <a:off x="468288" y="4011614"/>
                <a:ext cx="72375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/>
                        </a:rPr>
                        <m:t>0=</m:t>
                      </m:r>
                      <m:r>
                        <a:rPr lang="es-ES" sz="1600" b="0" i="1" smtClean="0">
                          <a:latin typeface="Cambria Math"/>
                        </a:rPr>
                        <m:t>𝐴𝑠𝑒𝑛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𝛿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     ⟹     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𝑠𝑒𝑛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𝛿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=0      ⟹       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𝛿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s-ES" sz="1600" i="1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        </m:t>
                      </m:r>
                      <m:r>
                        <a:rPr lang="es-ES" sz="1600" i="1">
                          <a:latin typeface="Cambria Math"/>
                          <a:ea typeface="Cambria Math"/>
                        </a:rPr>
                        <m:t>⟹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         </m:t>
                      </m:r>
                      <m:r>
                        <a:rPr lang="es-E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𝑥</m:t>
                      </m:r>
                      <m:d>
                        <m:dPr>
                          <m:ctrlPr>
                            <a:rPr lang="es-E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s-ES" sz="1600" b="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s-ES" sz="1600" b="0" i="1">
                          <a:solidFill>
                            <a:schemeClr val="tx1"/>
                          </a:solidFill>
                          <a:latin typeface="Cambria Math"/>
                        </a:rPr>
                        <m:t>𝐴𝑠𝑒𝑛</m:t>
                      </m:r>
                      <m:r>
                        <a:rPr lang="es-E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r>
                        <a:rPr lang="es-ES" sz="16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s-ES" sz="16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𝑡</m:t>
                      </m:r>
                      <m:r>
                        <a:rPr lang="es-ES" sz="16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s-ES" sz="1600" i="1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84" name="7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288" y="4011614"/>
                <a:ext cx="7237558" cy="338554"/>
              </a:xfrm>
              <a:prstGeom prst="rect">
                <a:avLst/>
              </a:prstGeom>
              <a:blipFill>
                <a:blip r:embed="rId6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72 CuadroTexto"/>
              <p:cNvSpPr txBox="1"/>
              <p:nvPr/>
            </p:nvSpPr>
            <p:spPr>
              <a:xfrm>
                <a:off x="456914" y="4423320"/>
                <a:ext cx="7179208" cy="5107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/>
                        </a:rPr>
                        <m:t>0=</m:t>
                      </m:r>
                      <m:r>
                        <a:rPr lang="es-ES" sz="1600" b="0" i="1" smtClean="0">
                          <a:latin typeface="Cambria Math"/>
                        </a:rPr>
                        <m:t>𝐴𝑐𝑜𝑠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𝛿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     ⟹     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𝑐𝑜𝑠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𝛿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=0       ⟹       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𝛿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=+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      </m:t>
                      </m:r>
                      <m:r>
                        <a:rPr lang="es-ES" sz="1600" i="1">
                          <a:latin typeface="Cambria Math"/>
                          <a:ea typeface="Cambria Math"/>
                        </a:rPr>
                        <m:t>⟹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       </m:t>
                      </m:r>
                      <m:r>
                        <a:rPr lang="es-E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𝑥</m:t>
                      </m:r>
                      <m:d>
                        <m:dPr>
                          <m:ctrlPr>
                            <a:rPr lang="es-E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s-ES" sz="1600" b="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s-E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𝑐𝑜𝑠</m:t>
                      </m:r>
                      <m:d>
                        <m:dPr>
                          <m:ctrlP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s-ES" sz="1600" i="1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s-ES" sz="16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s-E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5" name="7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914" y="4423320"/>
                <a:ext cx="7179208" cy="510781"/>
              </a:xfrm>
              <a:prstGeom prst="rect">
                <a:avLst/>
              </a:prstGeom>
              <a:blipFill>
                <a:blip r:embed="rId7"/>
                <a:stretch>
                  <a:fillRect b="-481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309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unito">
      <a:majorFont>
        <a:latin typeface="Nunito Sans"/>
        <a:ea typeface=""/>
        <a:cs typeface=""/>
      </a:majorFont>
      <a:minorFont>
        <a:latin typeface="Nunito Sans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4784</TotalTime>
  <Words>3555</Words>
  <Application>Microsoft Office PowerPoint</Application>
  <PresentationFormat>Presentación en pantalla (4:3)</PresentationFormat>
  <Paragraphs>282</Paragraphs>
  <Slides>26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8" baseType="lpstr">
      <vt:lpstr>Arial</vt:lpstr>
      <vt:lpstr>Calibri</vt:lpstr>
      <vt:lpstr>Cambria Math</vt:lpstr>
      <vt:lpstr>FontAwesome</vt:lpstr>
      <vt:lpstr>GreekC</vt:lpstr>
      <vt:lpstr>Nunito Sans</vt:lpstr>
      <vt:lpstr>Segoe UI</vt:lpstr>
      <vt:lpstr>Segoe UI Emoji</vt:lpstr>
      <vt:lpstr>Symbol</vt:lpstr>
      <vt:lpstr>Wingdings</vt:lpstr>
      <vt:lpstr>Wingdings 3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Rafael Artacho Cañadas</dc:creator>
  <cp:lastModifiedBy>Rafael Artacho Cañadas</cp:lastModifiedBy>
  <cp:revision>384</cp:revision>
  <dcterms:created xsi:type="dcterms:W3CDTF">2017-11-25T07:07:06Z</dcterms:created>
  <dcterms:modified xsi:type="dcterms:W3CDTF">2025-07-24T07:35:55Z</dcterms:modified>
</cp:coreProperties>
</file>