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9.xml" ContentType="application/vnd.openxmlformats-officedocument.presentationml.tags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10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284" r:id="rId3"/>
    <p:sldId id="326" r:id="rId4"/>
    <p:sldId id="543" r:id="rId5"/>
    <p:sldId id="544" r:id="rId6"/>
    <p:sldId id="545" r:id="rId7"/>
    <p:sldId id="546" r:id="rId8"/>
    <p:sldId id="547" r:id="rId9"/>
    <p:sldId id="548" r:id="rId10"/>
    <p:sldId id="549" r:id="rId11"/>
    <p:sldId id="550" r:id="rId12"/>
    <p:sldId id="551" r:id="rId13"/>
    <p:sldId id="552" r:id="rId14"/>
    <p:sldId id="553" r:id="rId15"/>
    <p:sldId id="554" r:id="rId16"/>
    <p:sldId id="555" r:id="rId17"/>
    <p:sldId id="557" r:id="rId18"/>
    <p:sldId id="558" r:id="rId19"/>
    <p:sldId id="559" r:id="rId20"/>
    <p:sldId id="560" r:id="rId21"/>
    <p:sldId id="561" r:id="rId22"/>
    <p:sldId id="562" r:id="rId23"/>
    <p:sldId id="563" r:id="rId24"/>
    <p:sldId id="564" r:id="rId25"/>
    <p:sldId id="565" r:id="rId26"/>
    <p:sldId id="566" r:id="rId27"/>
    <p:sldId id="567" r:id="rId28"/>
    <p:sldId id="568" r:id="rId29"/>
    <p:sldId id="569" r:id="rId30"/>
    <p:sldId id="570" r:id="rId31"/>
    <p:sldId id="571" r:id="rId32"/>
    <p:sldId id="572" r:id="rId33"/>
    <p:sldId id="573" r:id="rId34"/>
    <p:sldId id="574" r:id="rId35"/>
    <p:sldId id="575" r:id="rId36"/>
    <p:sldId id="576" r:id="rId37"/>
    <p:sldId id="577" r:id="rId38"/>
    <p:sldId id="324" r:id="rId39"/>
  </p:sldIdLst>
  <p:sldSz cx="9144000" cy="6858000" type="screen4x3"/>
  <p:notesSz cx="6858000" cy="9144000"/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76" autoAdjust="0"/>
    <p:restoredTop sz="94660"/>
  </p:normalViewPr>
  <p:slideViewPr>
    <p:cSldViewPr snapToGrid="0">
      <p:cViewPr varScale="1">
        <p:scale>
          <a:sx n="75" d="100"/>
          <a:sy n="75" d="100"/>
        </p:scale>
        <p:origin x="9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Hoja1!$A$2:$A$38</c:f>
              <c:numCache>
                <c:formatCode>General</c:formatCode>
                <c:ptCount val="37"/>
                <c:pt idx="0">
                  <c:v>0</c:v>
                </c:pt>
                <c:pt idx="1">
                  <c:v>0.17452777777777778</c:v>
                </c:pt>
                <c:pt idx="2">
                  <c:v>0.34905555555555556</c:v>
                </c:pt>
                <c:pt idx="3">
                  <c:v>0.52358333333333329</c:v>
                </c:pt>
                <c:pt idx="4">
                  <c:v>0.69811111111111113</c:v>
                </c:pt>
                <c:pt idx="5">
                  <c:v>0.87263888888888896</c:v>
                </c:pt>
                <c:pt idx="6">
                  <c:v>1.0471666666666668</c:v>
                </c:pt>
                <c:pt idx="7">
                  <c:v>1.2216944444444446</c:v>
                </c:pt>
                <c:pt idx="8">
                  <c:v>1.3962222222222225</c:v>
                </c:pt>
                <c:pt idx="9">
                  <c:v>1.5707500000000003</c:v>
                </c:pt>
                <c:pt idx="10">
                  <c:v>1.7452777777777781</c:v>
                </c:pt>
                <c:pt idx="11">
                  <c:v>1.919805555555556</c:v>
                </c:pt>
                <c:pt idx="12">
                  <c:v>2.0943333333333336</c:v>
                </c:pt>
                <c:pt idx="13">
                  <c:v>2.2688611111111112</c:v>
                </c:pt>
                <c:pt idx="14">
                  <c:v>2.4433888888888888</c:v>
                </c:pt>
                <c:pt idx="15">
                  <c:v>2.6179166666666664</c:v>
                </c:pt>
                <c:pt idx="16">
                  <c:v>2.7924444444444441</c:v>
                </c:pt>
                <c:pt idx="17">
                  <c:v>2.9669722222222217</c:v>
                </c:pt>
                <c:pt idx="18">
                  <c:v>3.1414999999999993</c:v>
                </c:pt>
                <c:pt idx="19">
                  <c:v>3.3160277777777769</c:v>
                </c:pt>
                <c:pt idx="20">
                  <c:v>3.4905555555555545</c:v>
                </c:pt>
                <c:pt idx="21">
                  <c:v>3.6650833333333321</c:v>
                </c:pt>
                <c:pt idx="22">
                  <c:v>3.8396111111111098</c:v>
                </c:pt>
                <c:pt idx="23">
                  <c:v>4.0141388888888878</c:v>
                </c:pt>
                <c:pt idx="24">
                  <c:v>4.1886666666666654</c:v>
                </c:pt>
                <c:pt idx="25">
                  <c:v>4.363194444444443</c:v>
                </c:pt>
                <c:pt idx="26">
                  <c:v>4.5377222222222207</c:v>
                </c:pt>
                <c:pt idx="27">
                  <c:v>4.7122499999999983</c:v>
                </c:pt>
                <c:pt idx="28">
                  <c:v>4.8867777777777759</c:v>
                </c:pt>
                <c:pt idx="29">
                  <c:v>5.0613055555555535</c:v>
                </c:pt>
                <c:pt idx="30">
                  <c:v>5.2358333333333311</c:v>
                </c:pt>
                <c:pt idx="31">
                  <c:v>5.4103611111111087</c:v>
                </c:pt>
                <c:pt idx="32">
                  <c:v>5.5848888888888863</c:v>
                </c:pt>
                <c:pt idx="33">
                  <c:v>5.759416666666664</c:v>
                </c:pt>
                <c:pt idx="34">
                  <c:v>5.9339444444444416</c:v>
                </c:pt>
                <c:pt idx="35">
                  <c:v>6.1084722222222192</c:v>
                </c:pt>
                <c:pt idx="36">
                  <c:v>6.2829999999999968</c:v>
                </c:pt>
              </c:numCache>
            </c:numRef>
          </c:cat>
          <c:val>
            <c:numRef>
              <c:f>Hoja1!$B$2:$B$38</c:f>
              <c:numCache>
                <c:formatCode>General</c:formatCode>
                <c:ptCount val="37"/>
                <c:pt idx="0">
                  <c:v>1.4999999999999999E-2</c:v>
                </c:pt>
                <c:pt idx="1">
                  <c:v>1.4772129702593272E-2</c:v>
                </c:pt>
                <c:pt idx="2">
                  <c:v>1.4095442126698452E-2</c:v>
                </c:pt>
                <c:pt idx="3">
                  <c:v>1.299049687220495E-2</c:v>
                </c:pt>
                <c:pt idx="4">
                  <c:v>1.1490865166280713E-2</c:v>
                </c:pt>
                <c:pt idx="5">
                  <c:v>9.6421098786363436E-3</c:v>
                </c:pt>
                <c:pt idx="6">
                  <c:v>7.5004011982355446E-3</c:v>
                </c:pt>
                <c:pt idx="7">
                  <c:v>5.13081003093985E-3</c:v>
                </c:pt>
                <c:pt idx="8">
                  <c:v>2.6053309692857978E-3</c:v>
                </c:pt>
                <c:pt idx="9">
                  <c:v>6.9490192319603603E-7</c:v>
                </c:pt>
                <c:pt idx="10">
                  <c:v>-2.60396227844046E-3</c:v>
                </c:pt>
                <c:pt idx="11">
                  <c:v>-5.1295040376275651E-3</c:v>
                </c:pt>
                <c:pt idx="12">
                  <c:v>-7.4991975820675729E-3</c:v>
                </c:pt>
                <c:pt idx="13">
                  <c:v>-9.6410452087292414E-3</c:v>
                </c:pt>
                <c:pt idx="14">
                  <c:v>-1.1489971790187598E-2</c:v>
                </c:pt>
                <c:pt idx="15">
                  <c:v>-1.298980193310929E-2</c:v>
                </c:pt>
                <c:pt idx="16">
                  <c:v>-1.4094966738730706E-2</c:v>
                </c:pt>
                <c:pt idx="17">
                  <c:v>-1.4771888309326454E-2</c:v>
                </c:pt>
                <c:pt idx="18">
                  <c:v>-1.4999999935614843E-2</c:v>
                </c:pt>
                <c:pt idx="19">
                  <c:v>-1.4772370969045972E-2</c:v>
                </c:pt>
                <c:pt idx="20">
                  <c:v>-1.4095917393661232E-2</c:v>
                </c:pt>
                <c:pt idx="21">
                  <c:v>-1.2991191699781258E-2</c:v>
                </c:pt>
                <c:pt idx="22">
                  <c:v>-1.1491758443728354E-2</c:v>
                </c:pt>
                <c:pt idx="23">
                  <c:v>-9.6431744657689607E-3</c:v>
                </c:pt>
                <c:pt idx="24">
                  <c:v>-7.5016047500149384E-3</c:v>
                </c:pt>
                <c:pt idx="25">
                  <c:v>-5.1321159802057651E-3</c:v>
                </c:pt>
                <c:pt idx="26">
                  <c:v>-2.6066996377652188E-3</c:v>
                </c:pt>
                <c:pt idx="27">
                  <c:v>-2.0847057636625601E-6</c:v>
                </c:pt>
                <c:pt idx="28">
                  <c:v>2.6025935652408765E-3</c:v>
                </c:pt>
                <c:pt idx="29">
                  <c:v>5.1281980002800456E-3</c:v>
                </c:pt>
                <c:pt idx="30">
                  <c:v>7.4979939015212948E-3</c:v>
                </c:pt>
                <c:pt idx="31">
                  <c:v>9.6399804560567456E-3</c:v>
                </c:pt>
                <c:pt idx="32">
                  <c:v>1.1489078315456636E-2</c:v>
                </c:pt>
                <c:pt idx="33">
                  <c:v>1.2989106882500221E-2</c:v>
                </c:pt>
                <c:pt idx="34">
                  <c:v>1.4094491229762062E-2</c:v>
                </c:pt>
                <c:pt idx="35">
                  <c:v>1.477164678924758E-2</c:v>
                </c:pt>
                <c:pt idx="36">
                  <c:v>1.4999999742459368E-2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B32-417F-805D-D5D50133BD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4686896"/>
        <c:axId val="324687288"/>
      </c:lineChart>
      <c:catAx>
        <c:axId val="32468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324687288"/>
        <c:crosses val="autoZero"/>
        <c:auto val="1"/>
        <c:lblAlgn val="ctr"/>
        <c:lblOffset val="100"/>
        <c:tickMarkSkip val="10"/>
        <c:noMultiLvlLbl val="1"/>
      </c:catAx>
      <c:valAx>
        <c:axId val="324687288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one"/>
        <c:crossAx val="324686896"/>
        <c:crosses val="autoZero"/>
        <c:crossBetween val="between"/>
      </c:valAx>
      <c:spPr>
        <a:noFill/>
        <a:ln>
          <a:noFill/>
        </a:ln>
      </c:spPr>
    </c:plotArea>
    <c:plotVisOnly val="1"/>
    <c:dispBlanksAs val="zero"/>
    <c:showDLblsOverMax val="1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Hoja1!$A$2:$A$38</c:f>
              <c:numCache>
                <c:formatCode>General</c:formatCode>
                <c:ptCount val="37"/>
                <c:pt idx="0">
                  <c:v>0</c:v>
                </c:pt>
                <c:pt idx="1">
                  <c:v>0.17452777777777778</c:v>
                </c:pt>
                <c:pt idx="2">
                  <c:v>0.34905555555555556</c:v>
                </c:pt>
                <c:pt idx="3">
                  <c:v>0.52358333333333329</c:v>
                </c:pt>
                <c:pt idx="4">
                  <c:v>0.69811111111111113</c:v>
                </c:pt>
                <c:pt idx="5">
                  <c:v>0.87263888888888896</c:v>
                </c:pt>
                <c:pt idx="6">
                  <c:v>1.0471666666666668</c:v>
                </c:pt>
                <c:pt idx="7">
                  <c:v>1.2216944444444446</c:v>
                </c:pt>
                <c:pt idx="8">
                  <c:v>1.3962222222222225</c:v>
                </c:pt>
                <c:pt idx="9">
                  <c:v>1.5707500000000003</c:v>
                </c:pt>
                <c:pt idx="10">
                  <c:v>1.7452777777777781</c:v>
                </c:pt>
                <c:pt idx="11">
                  <c:v>1.919805555555556</c:v>
                </c:pt>
                <c:pt idx="12">
                  <c:v>2.0943333333333336</c:v>
                </c:pt>
                <c:pt idx="13">
                  <c:v>2.2688611111111112</c:v>
                </c:pt>
                <c:pt idx="14">
                  <c:v>2.4433888888888888</c:v>
                </c:pt>
                <c:pt idx="15">
                  <c:v>2.6179166666666664</c:v>
                </c:pt>
                <c:pt idx="16">
                  <c:v>2.7924444444444441</c:v>
                </c:pt>
                <c:pt idx="17">
                  <c:v>2.9669722222222217</c:v>
                </c:pt>
                <c:pt idx="18">
                  <c:v>3.1414999999999993</c:v>
                </c:pt>
                <c:pt idx="19">
                  <c:v>3.3160277777777769</c:v>
                </c:pt>
                <c:pt idx="20">
                  <c:v>3.4905555555555545</c:v>
                </c:pt>
                <c:pt idx="21">
                  <c:v>3.6650833333333321</c:v>
                </c:pt>
                <c:pt idx="22">
                  <c:v>3.8396111111111098</c:v>
                </c:pt>
                <c:pt idx="23">
                  <c:v>4.0141388888888878</c:v>
                </c:pt>
                <c:pt idx="24">
                  <c:v>4.1886666666666654</c:v>
                </c:pt>
                <c:pt idx="25">
                  <c:v>4.363194444444443</c:v>
                </c:pt>
                <c:pt idx="26">
                  <c:v>4.5377222222222207</c:v>
                </c:pt>
                <c:pt idx="27">
                  <c:v>4.7122499999999983</c:v>
                </c:pt>
                <c:pt idx="28">
                  <c:v>4.8867777777777759</c:v>
                </c:pt>
                <c:pt idx="29">
                  <c:v>5.0613055555555535</c:v>
                </c:pt>
                <c:pt idx="30">
                  <c:v>5.2358333333333311</c:v>
                </c:pt>
                <c:pt idx="31">
                  <c:v>5.4103611111111087</c:v>
                </c:pt>
                <c:pt idx="32">
                  <c:v>5.5848888888888863</c:v>
                </c:pt>
                <c:pt idx="33">
                  <c:v>5.759416666666664</c:v>
                </c:pt>
                <c:pt idx="34">
                  <c:v>5.9339444444444416</c:v>
                </c:pt>
                <c:pt idx="35">
                  <c:v>6.1084722222222192</c:v>
                </c:pt>
                <c:pt idx="36">
                  <c:v>6.2829999999999968</c:v>
                </c:pt>
              </c:numCache>
            </c:numRef>
          </c:cat>
          <c:val>
            <c:numRef>
              <c:f>Hoja1!$B$2:$B$38</c:f>
              <c:numCache>
                <c:formatCode>General</c:formatCode>
                <c:ptCount val="37"/>
                <c:pt idx="0">
                  <c:v>1.4999999999999999E-2</c:v>
                </c:pt>
                <c:pt idx="1">
                  <c:v>1.4772129702593272E-2</c:v>
                </c:pt>
                <c:pt idx="2">
                  <c:v>1.4095442126698452E-2</c:v>
                </c:pt>
                <c:pt idx="3">
                  <c:v>1.299049687220495E-2</c:v>
                </c:pt>
                <c:pt idx="4">
                  <c:v>1.1490865166280713E-2</c:v>
                </c:pt>
                <c:pt idx="5">
                  <c:v>9.6421098786363436E-3</c:v>
                </c:pt>
                <c:pt idx="6">
                  <c:v>7.5004011982355446E-3</c:v>
                </c:pt>
                <c:pt idx="7">
                  <c:v>5.13081003093985E-3</c:v>
                </c:pt>
                <c:pt idx="8">
                  <c:v>2.6053309692857978E-3</c:v>
                </c:pt>
                <c:pt idx="9">
                  <c:v>6.9490192319603603E-7</c:v>
                </c:pt>
                <c:pt idx="10">
                  <c:v>-2.60396227844046E-3</c:v>
                </c:pt>
                <c:pt idx="11">
                  <c:v>-5.1295040376275651E-3</c:v>
                </c:pt>
                <c:pt idx="12">
                  <c:v>-7.4991975820675729E-3</c:v>
                </c:pt>
                <c:pt idx="13">
                  <c:v>-9.6410452087292414E-3</c:v>
                </c:pt>
                <c:pt idx="14">
                  <c:v>-1.1489971790187598E-2</c:v>
                </c:pt>
                <c:pt idx="15">
                  <c:v>-1.298980193310929E-2</c:v>
                </c:pt>
                <c:pt idx="16">
                  <c:v>-1.4094966738730706E-2</c:v>
                </c:pt>
                <c:pt idx="17">
                  <c:v>-1.4771888309326454E-2</c:v>
                </c:pt>
                <c:pt idx="18">
                  <c:v>-1.4999999935614843E-2</c:v>
                </c:pt>
                <c:pt idx="19">
                  <c:v>-1.4772370969045972E-2</c:v>
                </c:pt>
                <c:pt idx="20">
                  <c:v>-1.4095917393661232E-2</c:v>
                </c:pt>
                <c:pt idx="21">
                  <c:v>-1.2991191699781258E-2</c:v>
                </c:pt>
                <c:pt idx="22">
                  <c:v>-1.1491758443728354E-2</c:v>
                </c:pt>
                <c:pt idx="23">
                  <c:v>-9.6431744657689607E-3</c:v>
                </c:pt>
                <c:pt idx="24">
                  <c:v>-7.5016047500149384E-3</c:v>
                </c:pt>
                <c:pt idx="25">
                  <c:v>-5.1321159802057651E-3</c:v>
                </c:pt>
                <c:pt idx="26">
                  <c:v>-2.6066996377652188E-3</c:v>
                </c:pt>
                <c:pt idx="27">
                  <c:v>-2.0847057636625601E-6</c:v>
                </c:pt>
                <c:pt idx="28">
                  <c:v>2.6025935652408765E-3</c:v>
                </c:pt>
                <c:pt idx="29">
                  <c:v>5.1281980002800456E-3</c:v>
                </c:pt>
                <c:pt idx="30">
                  <c:v>7.4979939015212948E-3</c:v>
                </c:pt>
                <c:pt idx="31">
                  <c:v>9.6399804560567456E-3</c:v>
                </c:pt>
                <c:pt idx="32">
                  <c:v>1.1489078315456636E-2</c:v>
                </c:pt>
                <c:pt idx="33">
                  <c:v>1.2989106882500221E-2</c:v>
                </c:pt>
                <c:pt idx="34">
                  <c:v>1.4094491229762062E-2</c:v>
                </c:pt>
                <c:pt idx="35">
                  <c:v>1.477164678924758E-2</c:v>
                </c:pt>
                <c:pt idx="36">
                  <c:v>1.4999999742459368E-2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B023-45AE-8A1A-88F346484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4950256"/>
        <c:axId val="1004950800"/>
      </c:lineChart>
      <c:catAx>
        <c:axId val="100495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1004950800"/>
        <c:crosses val="autoZero"/>
        <c:auto val="1"/>
        <c:lblAlgn val="ctr"/>
        <c:lblOffset val="100"/>
        <c:tickMarkSkip val="10"/>
        <c:noMultiLvlLbl val="1"/>
      </c:catAx>
      <c:valAx>
        <c:axId val="1004950800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one"/>
        <c:crossAx val="1004950256"/>
        <c:crosses val="autoZero"/>
        <c:crossBetween val="between"/>
      </c:valAx>
      <c:spPr>
        <a:noFill/>
        <a:ln>
          <a:noFill/>
        </a:ln>
      </c:spPr>
    </c:plotArea>
    <c:plotVisOnly val="1"/>
    <c:dispBlanksAs val="zero"/>
    <c:showDLblsOverMax val="1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>
              <a:solidFill>
                <a:srgbClr val="1C47D2"/>
              </a:solidFill>
            </a:ln>
          </c:spPr>
          <c:marker>
            <c:symbol val="none"/>
          </c:marker>
          <c:cat>
            <c:numRef>
              <c:f>Hoja1!$A$2:$A$38</c:f>
              <c:numCache>
                <c:formatCode>General</c:formatCode>
                <c:ptCount val="37"/>
                <c:pt idx="0">
                  <c:v>0</c:v>
                </c:pt>
                <c:pt idx="1">
                  <c:v>0.17452777777777778</c:v>
                </c:pt>
                <c:pt idx="2">
                  <c:v>0.34905555555555556</c:v>
                </c:pt>
                <c:pt idx="3">
                  <c:v>0.52358333333333329</c:v>
                </c:pt>
                <c:pt idx="4">
                  <c:v>0.69811111111111113</c:v>
                </c:pt>
                <c:pt idx="5">
                  <c:v>0.87263888888889263</c:v>
                </c:pt>
                <c:pt idx="6">
                  <c:v>1.0471666666666668</c:v>
                </c:pt>
                <c:pt idx="7">
                  <c:v>1.2216944444444362</c:v>
                </c:pt>
                <c:pt idx="8">
                  <c:v>1.3962222222222225</c:v>
                </c:pt>
                <c:pt idx="9">
                  <c:v>1.5707500000000003</c:v>
                </c:pt>
                <c:pt idx="10">
                  <c:v>1.7452777777777779</c:v>
                </c:pt>
                <c:pt idx="11">
                  <c:v>1.919805555555556</c:v>
                </c:pt>
                <c:pt idx="12">
                  <c:v>2.0943333333333336</c:v>
                </c:pt>
                <c:pt idx="13">
                  <c:v>2.2688611111111112</c:v>
                </c:pt>
                <c:pt idx="14">
                  <c:v>2.4433888888888888</c:v>
                </c:pt>
                <c:pt idx="15">
                  <c:v>2.6179166666666682</c:v>
                </c:pt>
                <c:pt idx="16">
                  <c:v>2.7924444444444427</c:v>
                </c:pt>
                <c:pt idx="17">
                  <c:v>2.9669722222222217</c:v>
                </c:pt>
                <c:pt idx="18">
                  <c:v>3.1414999999999993</c:v>
                </c:pt>
                <c:pt idx="19">
                  <c:v>3.3160277777777782</c:v>
                </c:pt>
                <c:pt idx="20">
                  <c:v>3.4905555555555545</c:v>
                </c:pt>
                <c:pt idx="21">
                  <c:v>3.6650833333333321</c:v>
                </c:pt>
                <c:pt idx="22">
                  <c:v>3.8396111111111004</c:v>
                </c:pt>
                <c:pt idx="23">
                  <c:v>4.0141388888888745</c:v>
                </c:pt>
                <c:pt idx="24">
                  <c:v>4.1886666666666654</c:v>
                </c:pt>
                <c:pt idx="25">
                  <c:v>4.3631944444444395</c:v>
                </c:pt>
                <c:pt idx="26">
                  <c:v>4.5377222222222224</c:v>
                </c:pt>
                <c:pt idx="27">
                  <c:v>4.7122499999999983</c:v>
                </c:pt>
                <c:pt idx="28">
                  <c:v>4.8867777777777759</c:v>
                </c:pt>
                <c:pt idx="29">
                  <c:v>5.0613055555555455</c:v>
                </c:pt>
                <c:pt idx="30">
                  <c:v>5.2358333333333507</c:v>
                </c:pt>
                <c:pt idx="31">
                  <c:v>5.4103611111111443</c:v>
                </c:pt>
                <c:pt idx="32">
                  <c:v>5.5848888888888855</c:v>
                </c:pt>
                <c:pt idx="33">
                  <c:v>5.759416666666664</c:v>
                </c:pt>
                <c:pt idx="34">
                  <c:v>5.9339444444444434</c:v>
                </c:pt>
                <c:pt idx="35">
                  <c:v>6.1084722222222165</c:v>
                </c:pt>
                <c:pt idx="36">
                  <c:v>6.2829999999999968</c:v>
                </c:pt>
              </c:numCache>
            </c:numRef>
          </c:cat>
          <c:val>
            <c:numRef>
              <c:f>Hoja1!$B$2:$B$38</c:f>
              <c:numCache>
                <c:formatCode>General</c:formatCode>
                <c:ptCount val="37"/>
                <c:pt idx="0">
                  <c:v>0</c:v>
                </c:pt>
                <c:pt idx="1">
                  <c:v>8.6821554221937922E-2</c:v>
                </c:pt>
                <c:pt idx="2">
                  <c:v>0.17100523465962691</c:v>
                </c:pt>
                <c:pt idx="3">
                  <c:v>0.24999331327331686</c:v>
                </c:pt>
                <c:pt idx="4">
                  <c:v>0.32138591846763626</c:v>
                </c:pt>
                <c:pt idx="5">
                  <c:v>0.38301394968548047</c:v>
                </c:pt>
                <c:pt idx="6">
                  <c:v>0.43300498055322362</c:v>
                </c:pt>
                <c:pt idx="7">
                  <c:v>0.46984014826133125</c:v>
                </c:pt>
                <c:pt idx="8">
                  <c:v>0.49240030072705204</c:v>
                </c:pt>
                <c:pt idx="9">
                  <c:v>0.49999999946345852</c:v>
                </c:pt>
                <c:pt idx="10">
                  <c:v>0.49240834505571845</c:v>
                </c:pt>
                <c:pt idx="11">
                  <c:v>0.46985599251019045</c:v>
                </c:pt>
                <c:pt idx="12">
                  <c:v>0.43302814333111417</c:v>
                </c:pt>
                <c:pt idx="13">
                  <c:v>0.3830437272445244</c:v>
                </c:pt>
                <c:pt idx="14">
                  <c:v>0.32142140608500286</c:v>
                </c:pt>
                <c:pt idx="15">
                  <c:v>0.25003343273914863</c:v>
                </c:pt>
                <c:pt idx="16">
                  <c:v>0.17104876703597691</c:v>
                </c:pt>
                <c:pt idx="17">
                  <c:v>8.6867176877399505E-2</c:v>
                </c:pt>
                <c:pt idx="18">
                  <c:v>4.6326794830689706E-5</c:v>
                </c:pt>
                <c:pt idx="19">
                  <c:v>-8.6775930821140254E-2</c:v>
                </c:pt>
                <c:pt idx="20">
                  <c:v>-0.17096170081525044</c:v>
                </c:pt>
                <c:pt idx="21">
                  <c:v>-0.24995319166137026</c:v>
                </c:pt>
                <c:pt idx="22">
                  <c:v>-0.32135042809127101</c:v>
                </c:pt>
                <c:pt idx="23">
                  <c:v>-0.38298416883838093</c:v>
                </c:pt>
                <c:pt idx="24">
                  <c:v>-0.43298181405811881</c:v>
                </c:pt>
                <c:pt idx="25">
                  <c:v>-0.46982429997904485</c:v>
                </c:pt>
                <c:pt idx="26">
                  <c:v>-0.4923922521712798</c:v>
                </c:pt>
                <c:pt idx="27">
                  <c:v>-0.49999999517111332</c:v>
                </c:pt>
                <c:pt idx="28">
                  <c:v>-0.4924163851572157</c:v>
                </c:pt>
                <c:pt idx="29">
                  <c:v>-0.46987183272548338</c:v>
                </c:pt>
                <c:pt idx="30">
                  <c:v>-0.43305130239159306</c:v>
                </c:pt>
                <c:pt idx="31">
                  <c:v>-0.38307350151525954</c:v>
                </c:pt>
                <c:pt idx="32">
                  <c:v>-0.32145689094306878</c:v>
                </c:pt>
                <c:pt idx="33">
                  <c:v>-0.25007355005852183</c:v>
                </c:pt>
                <c:pt idx="34">
                  <c:v>-0.17109229794392791</c:v>
                </c:pt>
                <c:pt idx="35">
                  <c:v>-8.6912798787134454E-2</c:v>
                </c:pt>
                <c:pt idx="36">
                  <c:v>-9.2653589264565591E-5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055C-4950-9F78-F08ED13E8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5207216"/>
        <c:axId val="325207608"/>
      </c:lineChart>
      <c:catAx>
        <c:axId val="32520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325207608"/>
        <c:crosses val="autoZero"/>
        <c:auto val="1"/>
        <c:lblAlgn val="ctr"/>
        <c:lblOffset val="100"/>
        <c:tickMarkSkip val="10"/>
        <c:noMultiLvlLbl val="1"/>
      </c:catAx>
      <c:valAx>
        <c:axId val="325207608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one"/>
        <c:crossAx val="325207216"/>
        <c:crosses val="autoZero"/>
        <c:crossBetween val="between"/>
      </c:valAx>
      <c:spPr>
        <a:noFill/>
        <a:ln>
          <a:noFill/>
        </a:ln>
      </c:spPr>
    </c:plotArea>
    <c:plotVisOnly val="1"/>
    <c:dispBlanksAs val="zero"/>
    <c:showDLblsOverMax val="1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>
              <a:solidFill>
                <a:srgbClr val="006600"/>
              </a:solidFill>
            </a:ln>
          </c:spPr>
          <c:marker>
            <c:symbol val="none"/>
          </c:marker>
          <c:cat>
            <c:numRef>
              <c:f>Hoja1!$A$2:$A$38</c:f>
              <c:numCache>
                <c:formatCode>General</c:formatCode>
                <c:ptCount val="37"/>
                <c:pt idx="0">
                  <c:v>0</c:v>
                </c:pt>
                <c:pt idx="1">
                  <c:v>0.17452777777777778</c:v>
                </c:pt>
                <c:pt idx="2">
                  <c:v>0.34905555555555556</c:v>
                </c:pt>
                <c:pt idx="3">
                  <c:v>0.52358333333333329</c:v>
                </c:pt>
                <c:pt idx="4">
                  <c:v>0.69811111111111113</c:v>
                </c:pt>
                <c:pt idx="5">
                  <c:v>0.87263888888889263</c:v>
                </c:pt>
                <c:pt idx="6">
                  <c:v>1.0471666666666668</c:v>
                </c:pt>
                <c:pt idx="7">
                  <c:v>1.2216944444444362</c:v>
                </c:pt>
                <c:pt idx="8">
                  <c:v>1.3962222222222225</c:v>
                </c:pt>
                <c:pt idx="9">
                  <c:v>1.5707500000000003</c:v>
                </c:pt>
                <c:pt idx="10">
                  <c:v>1.7452777777777779</c:v>
                </c:pt>
                <c:pt idx="11">
                  <c:v>1.919805555555556</c:v>
                </c:pt>
                <c:pt idx="12">
                  <c:v>2.0943333333333336</c:v>
                </c:pt>
                <c:pt idx="13">
                  <c:v>2.2688611111111112</c:v>
                </c:pt>
                <c:pt idx="14">
                  <c:v>2.4433888888888888</c:v>
                </c:pt>
                <c:pt idx="15">
                  <c:v>2.6179166666666682</c:v>
                </c:pt>
                <c:pt idx="16">
                  <c:v>2.7924444444444427</c:v>
                </c:pt>
                <c:pt idx="17">
                  <c:v>2.9669722222222217</c:v>
                </c:pt>
                <c:pt idx="18">
                  <c:v>3.1414999999999993</c:v>
                </c:pt>
                <c:pt idx="19">
                  <c:v>3.3160277777777782</c:v>
                </c:pt>
                <c:pt idx="20">
                  <c:v>3.4905555555555545</c:v>
                </c:pt>
                <c:pt idx="21">
                  <c:v>3.6650833333333321</c:v>
                </c:pt>
                <c:pt idx="22">
                  <c:v>3.8396111111111004</c:v>
                </c:pt>
                <c:pt idx="23">
                  <c:v>4.0141388888888745</c:v>
                </c:pt>
                <c:pt idx="24">
                  <c:v>4.1886666666666654</c:v>
                </c:pt>
                <c:pt idx="25">
                  <c:v>4.3631944444444395</c:v>
                </c:pt>
                <c:pt idx="26">
                  <c:v>4.5377222222222224</c:v>
                </c:pt>
                <c:pt idx="27">
                  <c:v>4.7122499999999983</c:v>
                </c:pt>
                <c:pt idx="28">
                  <c:v>4.8867777777777759</c:v>
                </c:pt>
                <c:pt idx="29">
                  <c:v>5.0613055555555455</c:v>
                </c:pt>
                <c:pt idx="30">
                  <c:v>5.2358333333333507</c:v>
                </c:pt>
                <c:pt idx="31">
                  <c:v>5.4103611111111443</c:v>
                </c:pt>
                <c:pt idx="32">
                  <c:v>5.5848888888888855</c:v>
                </c:pt>
                <c:pt idx="33">
                  <c:v>5.759416666666664</c:v>
                </c:pt>
                <c:pt idx="34">
                  <c:v>5.9339444444444434</c:v>
                </c:pt>
                <c:pt idx="35">
                  <c:v>6.1084722222222165</c:v>
                </c:pt>
                <c:pt idx="36">
                  <c:v>6.2829999999999968</c:v>
                </c:pt>
              </c:numCache>
            </c:numRef>
          </c:cat>
          <c:val>
            <c:numRef>
              <c:f>Hoja1!$B$2:$B$38</c:f>
              <c:numCache>
                <c:formatCode>General</c:formatCode>
                <c:ptCount val="37"/>
                <c:pt idx="0">
                  <c:v>0</c:v>
                </c:pt>
                <c:pt idx="1">
                  <c:v>8.6821554221937962E-4</c:v>
                </c:pt>
                <c:pt idx="2">
                  <c:v>1.7100523465962809E-3</c:v>
                </c:pt>
                <c:pt idx="3">
                  <c:v>2.4999331327331632E-3</c:v>
                </c:pt>
                <c:pt idx="4">
                  <c:v>3.2138591846763492E-3</c:v>
                </c:pt>
                <c:pt idx="5">
                  <c:v>3.830139496854788E-3</c:v>
                </c:pt>
                <c:pt idx="6">
                  <c:v>4.3300498055322545E-3</c:v>
                </c:pt>
                <c:pt idx="7">
                  <c:v>4.6984014826133534E-3</c:v>
                </c:pt>
                <c:pt idx="8">
                  <c:v>4.9240030072704999E-3</c:v>
                </c:pt>
                <c:pt idx="9">
                  <c:v>4.9999999946346314E-3</c:v>
                </c:pt>
                <c:pt idx="10">
                  <c:v>4.9240834505571724E-3</c:v>
                </c:pt>
                <c:pt idx="11">
                  <c:v>4.6985599251019054E-3</c:v>
                </c:pt>
                <c:pt idx="12">
                  <c:v>4.3302814333111674E-3</c:v>
                </c:pt>
                <c:pt idx="13">
                  <c:v>3.8304372724452486E-3</c:v>
                </c:pt>
                <c:pt idx="14">
                  <c:v>3.214214060850029E-3</c:v>
                </c:pt>
                <c:pt idx="15">
                  <c:v>2.5003343273915105E-3</c:v>
                </c:pt>
                <c:pt idx="16">
                  <c:v>1.7104876703597761E-3</c:v>
                </c:pt>
                <c:pt idx="17">
                  <c:v>8.6867176877399748E-4</c:v>
                </c:pt>
                <c:pt idx="18">
                  <c:v>4.6326794830689842E-7</c:v>
                </c:pt>
                <c:pt idx="19">
                  <c:v>-8.6775930821140254E-4</c:v>
                </c:pt>
                <c:pt idx="20">
                  <c:v>-1.7096170081525041E-3</c:v>
                </c:pt>
                <c:pt idx="21">
                  <c:v>-2.4995319166136896E-3</c:v>
                </c:pt>
                <c:pt idx="22">
                  <c:v>-3.2135042809127222E-3</c:v>
                </c:pt>
                <c:pt idx="23">
                  <c:v>-3.8298416883837888E-3</c:v>
                </c:pt>
                <c:pt idx="24">
                  <c:v>-4.3298181405811934E-3</c:v>
                </c:pt>
                <c:pt idx="25">
                  <c:v>-4.6982429997904371E-3</c:v>
                </c:pt>
                <c:pt idx="26">
                  <c:v>-4.9239225217128134E-3</c:v>
                </c:pt>
                <c:pt idx="27">
                  <c:v>-4.9999999517111671E-3</c:v>
                </c:pt>
                <c:pt idx="28">
                  <c:v>-4.9241638515721414E-3</c:v>
                </c:pt>
                <c:pt idx="29">
                  <c:v>-4.6987183272548414E-3</c:v>
                </c:pt>
                <c:pt idx="30">
                  <c:v>-4.3305130239159311E-3</c:v>
                </c:pt>
                <c:pt idx="31">
                  <c:v>-3.8307350151525876E-3</c:v>
                </c:pt>
                <c:pt idx="32">
                  <c:v>-3.2145689094306641E-3</c:v>
                </c:pt>
                <c:pt idx="33">
                  <c:v>-2.500735500585243E-3</c:v>
                </c:pt>
                <c:pt idx="34">
                  <c:v>-1.7109229794392824E-3</c:v>
                </c:pt>
                <c:pt idx="35">
                  <c:v>-8.6912798787134465E-4</c:v>
                </c:pt>
                <c:pt idx="36">
                  <c:v>-9.2653589264565744E-7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F97-4B27-A9B0-C2F8612979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6311816"/>
        <c:axId val="405044776"/>
      </c:lineChart>
      <c:catAx>
        <c:axId val="296311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405044776"/>
        <c:crosses val="autoZero"/>
        <c:auto val="1"/>
        <c:lblAlgn val="ctr"/>
        <c:lblOffset val="100"/>
        <c:tickMarkSkip val="10"/>
        <c:noMultiLvlLbl val="1"/>
      </c:catAx>
      <c:valAx>
        <c:axId val="405044776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one"/>
        <c:crossAx val="296311816"/>
        <c:crosses val="autoZero"/>
        <c:crossBetween val="between"/>
      </c:valAx>
      <c:spPr>
        <a:noFill/>
        <a:ln>
          <a:noFill/>
        </a:ln>
      </c:spPr>
    </c:plotArea>
    <c:plotVisOnly val="1"/>
    <c:dispBlanksAs val="zero"/>
    <c:showDLblsOverMax val="1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>
              <a:solidFill>
                <a:srgbClr val="006600"/>
              </a:solidFill>
            </a:ln>
          </c:spPr>
          <c:marker>
            <c:symbol val="none"/>
          </c:marker>
          <c:cat>
            <c:numRef>
              <c:f>Hoja1!$A$2:$A$38</c:f>
              <c:numCache>
                <c:formatCode>General</c:formatCode>
                <c:ptCount val="37"/>
                <c:pt idx="0">
                  <c:v>0</c:v>
                </c:pt>
                <c:pt idx="1">
                  <c:v>0.17452777777777778</c:v>
                </c:pt>
                <c:pt idx="2">
                  <c:v>0.34905555555555556</c:v>
                </c:pt>
                <c:pt idx="3">
                  <c:v>0.52358333333333329</c:v>
                </c:pt>
                <c:pt idx="4">
                  <c:v>0.69811111111111113</c:v>
                </c:pt>
                <c:pt idx="5">
                  <c:v>0.87263888888889263</c:v>
                </c:pt>
                <c:pt idx="6">
                  <c:v>1.0471666666666668</c:v>
                </c:pt>
                <c:pt idx="7">
                  <c:v>1.2216944444444362</c:v>
                </c:pt>
                <c:pt idx="8">
                  <c:v>1.3962222222222225</c:v>
                </c:pt>
                <c:pt idx="9">
                  <c:v>1.5707500000000003</c:v>
                </c:pt>
                <c:pt idx="10">
                  <c:v>1.7452777777777779</c:v>
                </c:pt>
                <c:pt idx="11">
                  <c:v>1.919805555555556</c:v>
                </c:pt>
                <c:pt idx="12">
                  <c:v>2.0943333333333336</c:v>
                </c:pt>
                <c:pt idx="13">
                  <c:v>2.2688611111111112</c:v>
                </c:pt>
                <c:pt idx="14">
                  <c:v>2.4433888888888888</c:v>
                </c:pt>
                <c:pt idx="15">
                  <c:v>2.6179166666666682</c:v>
                </c:pt>
                <c:pt idx="16">
                  <c:v>2.7924444444444427</c:v>
                </c:pt>
                <c:pt idx="17">
                  <c:v>2.9669722222222217</c:v>
                </c:pt>
                <c:pt idx="18">
                  <c:v>3.1414999999999993</c:v>
                </c:pt>
                <c:pt idx="19">
                  <c:v>3.3160277777777782</c:v>
                </c:pt>
                <c:pt idx="20">
                  <c:v>3.4905555555555545</c:v>
                </c:pt>
                <c:pt idx="21">
                  <c:v>3.6650833333333321</c:v>
                </c:pt>
                <c:pt idx="22">
                  <c:v>3.8396111111111004</c:v>
                </c:pt>
                <c:pt idx="23">
                  <c:v>4.0141388888888745</c:v>
                </c:pt>
                <c:pt idx="24">
                  <c:v>4.1886666666666654</c:v>
                </c:pt>
                <c:pt idx="25">
                  <c:v>4.3631944444444395</c:v>
                </c:pt>
                <c:pt idx="26">
                  <c:v>4.5377222222222224</c:v>
                </c:pt>
                <c:pt idx="27">
                  <c:v>4.7122499999999983</c:v>
                </c:pt>
                <c:pt idx="28">
                  <c:v>4.8867777777777759</c:v>
                </c:pt>
                <c:pt idx="29">
                  <c:v>5.0613055555555455</c:v>
                </c:pt>
                <c:pt idx="30">
                  <c:v>5.2358333333333507</c:v>
                </c:pt>
                <c:pt idx="31">
                  <c:v>5.4103611111111443</c:v>
                </c:pt>
                <c:pt idx="32">
                  <c:v>5.5848888888888855</c:v>
                </c:pt>
                <c:pt idx="33">
                  <c:v>5.759416666666664</c:v>
                </c:pt>
                <c:pt idx="34">
                  <c:v>5.9339444444444434</c:v>
                </c:pt>
                <c:pt idx="35">
                  <c:v>6.1084722222222165</c:v>
                </c:pt>
                <c:pt idx="36">
                  <c:v>6.2829999999999968</c:v>
                </c:pt>
              </c:numCache>
            </c:numRef>
          </c:cat>
          <c:val>
            <c:numRef>
              <c:f>Hoja1!$B$2:$B$38</c:f>
              <c:numCache>
                <c:formatCode>General</c:formatCode>
                <c:ptCount val="37"/>
                <c:pt idx="0">
                  <c:v>0</c:v>
                </c:pt>
                <c:pt idx="1">
                  <c:v>8.6821554221937962E-4</c:v>
                </c:pt>
                <c:pt idx="2">
                  <c:v>1.7100523465962809E-3</c:v>
                </c:pt>
                <c:pt idx="3">
                  <c:v>2.4999331327331632E-3</c:v>
                </c:pt>
                <c:pt idx="4">
                  <c:v>3.2138591846763492E-3</c:v>
                </c:pt>
                <c:pt idx="5">
                  <c:v>3.830139496854788E-3</c:v>
                </c:pt>
                <c:pt idx="6">
                  <c:v>4.3300498055322545E-3</c:v>
                </c:pt>
                <c:pt idx="7">
                  <c:v>4.6984014826133534E-3</c:v>
                </c:pt>
                <c:pt idx="8">
                  <c:v>4.9240030072704999E-3</c:v>
                </c:pt>
                <c:pt idx="9">
                  <c:v>4.9999999946346314E-3</c:v>
                </c:pt>
                <c:pt idx="10">
                  <c:v>4.9240834505571724E-3</c:v>
                </c:pt>
                <c:pt idx="11">
                  <c:v>4.6985599251019054E-3</c:v>
                </c:pt>
                <c:pt idx="12">
                  <c:v>4.3302814333111674E-3</c:v>
                </c:pt>
                <c:pt idx="13">
                  <c:v>3.8304372724452486E-3</c:v>
                </c:pt>
                <c:pt idx="14">
                  <c:v>3.214214060850029E-3</c:v>
                </c:pt>
                <c:pt idx="15">
                  <c:v>2.5003343273915105E-3</c:v>
                </c:pt>
                <c:pt idx="16">
                  <c:v>1.7104876703597761E-3</c:v>
                </c:pt>
                <c:pt idx="17">
                  <c:v>8.6867176877399748E-4</c:v>
                </c:pt>
                <c:pt idx="18">
                  <c:v>4.6326794830689842E-7</c:v>
                </c:pt>
                <c:pt idx="19">
                  <c:v>-8.6775930821140254E-4</c:v>
                </c:pt>
                <c:pt idx="20">
                  <c:v>-1.7096170081525041E-3</c:v>
                </c:pt>
                <c:pt idx="21">
                  <c:v>-2.4995319166136896E-3</c:v>
                </c:pt>
                <c:pt idx="22">
                  <c:v>-3.2135042809127222E-3</c:v>
                </c:pt>
                <c:pt idx="23">
                  <c:v>-3.8298416883837888E-3</c:v>
                </c:pt>
                <c:pt idx="24">
                  <c:v>-4.3298181405811934E-3</c:v>
                </c:pt>
                <c:pt idx="25">
                  <c:v>-4.6982429997904371E-3</c:v>
                </c:pt>
                <c:pt idx="26">
                  <c:v>-4.9239225217128134E-3</c:v>
                </c:pt>
                <c:pt idx="27">
                  <c:v>-4.9999999517111671E-3</c:v>
                </c:pt>
                <c:pt idx="28">
                  <c:v>-4.9241638515721414E-3</c:v>
                </c:pt>
                <c:pt idx="29">
                  <c:v>-4.6987183272548414E-3</c:v>
                </c:pt>
                <c:pt idx="30">
                  <c:v>-4.3305130239159311E-3</c:v>
                </c:pt>
                <c:pt idx="31">
                  <c:v>-3.8307350151525876E-3</c:v>
                </c:pt>
                <c:pt idx="32">
                  <c:v>-3.2145689094306641E-3</c:v>
                </c:pt>
                <c:pt idx="33">
                  <c:v>-2.500735500585243E-3</c:v>
                </c:pt>
                <c:pt idx="34">
                  <c:v>-1.7109229794392824E-3</c:v>
                </c:pt>
                <c:pt idx="35">
                  <c:v>-8.6912798787134465E-4</c:v>
                </c:pt>
                <c:pt idx="36">
                  <c:v>-9.2653589264565744E-7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638-40D9-8FAC-692525BF28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5044384"/>
        <c:axId val="405042424"/>
      </c:lineChart>
      <c:catAx>
        <c:axId val="40504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405042424"/>
        <c:crosses val="autoZero"/>
        <c:auto val="1"/>
        <c:lblAlgn val="ctr"/>
        <c:lblOffset val="100"/>
        <c:tickMarkSkip val="10"/>
        <c:noMultiLvlLbl val="1"/>
      </c:catAx>
      <c:valAx>
        <c:axId val="405042424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one"/>
        <c:crossAx val="405044384"/>
        <c:crosses val="autoZero"/>
        <c:crossBetween val="between"/>
      </c:valAx>
      <c:spPr>
        <a:noFill/>
        <a:ln>
          <a:noFill/>
        </a:ln>
      </c:spPr>
    </c:plotArea>
    <c:plotVisOnly val="1"/>
    <c:dispBlanksAs val="zero"/>
    <c:showDLblsOverMax val="1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>
              <a:solidFill>
                <a:srgbClr val="006600"/>
              </a:solidFill>
            </a:ln>
          </c:spPr>
          <c:marker>
            <c:symbol val="none"/>
          </c:marker>
          <c:cat>
            <c:numRef>
              <c:f>Hoja1!$A$2:$A$38</c:f>
              <c:numCache>
                <c:formatCode>General</c:formatCode>
                <c:ptCount val="37"/>
                <c:pt idx="0">
                  <c:v>0</c:v>
                </c:pt>
                <c:pt idx="1">
                  <c:v>0.17452777777777778</c:v>
                </c:pt>
                <c:pt idx="2">
                  <c:v>0.34905555555555556</c:v>
                </c:pt>
                <c:pt idx="3">
                  <c:v>0.52358333333333329</c:v>
                </c:pt>
                <c:pt idx="4">
                  <c:v>0.69811111111111113</c:v>
                </c:pt>
                <c:pt idx="5">
                  <c:v>0.87263888888889263</c:v>
                </c:pt>
                <c:pt idx="6">
                  <c:v>1.0471666666666668</c:v>
                </c:pt>
                <c:pt idx="7">
                  <c:v>1.2216944444444362</c:v>
                </c:pt>
                <c:pt idx="8">
                  <c:v>1.3962222222222225</c:v>
                </c:pt>
                <c:pt idx="9">
                  <c:v>1.5707500000000003</c:v>
                </c:pt>
                <c:pt idx="10">
                  <c:v>1.7452777777777779</c:v>
                </c:pt>
                <c:pt idx="11">
                  <c:v>1.919805555555556</c:v>
                </c:pt>
                <c:pt idx="12">
                  <c:v>2.0943333333333336</c:v>
                </c:pt>
                <c:pt idx="13">
                  <c:v>2.2688611111111112</c:v>
                </c:pt>
                <c:pt idx="14">
                  <c:v>2.4433888888888888</c:v>
                </c:pt>
                <c:pt idx="15">
                  <c:v>2.6179166666666682</c:v>
                </c:pt>
                <c:pt idx="16">
                  <c:v>2.7924444444444427</c:v>
                </c:pt>
                <c:pt idx="17">
                  <c:v>2.9669722222222217</c:v>
                </c:pt>
                <c:pt idx="18">
                  <c:v>3.1414999999999993</c:v>
                </c:pt>
                <c:pt idx="19">
                  <c:v>3.3160277777777782</c:v>
                </c:pt>
                <c:pt idx="20">
                  <c:v>3.4905555555555545</c:v>
                </c:pt>
                <c:pt idx="21">
                  <c:v>3.6650833333333321</c:v>
                </c:pt>
                <c:pt idx="22">
                  <c:v>3.8396111111111004</c:v>
                </c:pt>
                <c:pt idx="23">
                  <c:v>4.0141388888888745</c:v>
                </c:pt>
                <c:pt idx="24">
                  <c:v>4.1886666666666654</c:v>
                </c:pt>
                <c:pt idx="25">
                  <c:v>4.3631944444444395</c:v>
                </c:pt>
                <c:pt idx="26">
                  <c:v>4.5377222222222224</c:v>
                </c:pt>
                <c:pt idx="27">
                  <c:v>4.7122499999999983</c:v>
                </c:pt>
                <c:pt idx="28">
                  <c:v>4.8867777777777759</c:v>
                </c:pt>
                <c:pt idx="29">
                  <c:v>5.0613055555555455</c:v>
                </c:pt>
                <c:pt idx="30">
                  <c:v>5.2358333333333507</c:v>
                </c:pt>
                <c:pt idx="31">
                  <c:v>5.4103611111111443</c:v>
                </c:pt>
                <c:pt idx="32">
                  <c:v>5.5848888888888855</c:v>
                </c:pt>
                <c:pt idx="33">
                  <c:v>5.759416666666664</c:v>
                </c:pt>
                <c:pt idx="34">
                  <c:v>5.9339444444444434</c:v>
                </c:pt>
                <c:pt idx="35">
                  <c:v>6.1084722222222165</c:v>
                </c:pt>
                <c:pt idx="36">
                  <c:v>6.2829999999999968</c:v>
                </c:pt>
              </c:numCache>
            </c:numRef>
          </c:cat>
          <c:val>
            <c:numRef>
              <c:f>Hoja1!$B$2:$B$38</c:f>
              <c:numCache>
                <c:formatCode>General</c:formatCode>
                <c:ptCount val="37"/>
                <c:pt idx="0">
                  <c:v>0</c:v>
                </c:pt>
                <c:pt idx="1">
                  <c:v>8.6821554221937962E-4</c:v>
                </c:pt>
                <c:pt idx="2">
                  <c:v>1.7100523465962809E-3</c:v>
                </c:pt>
                <c:pt idx="3">
                  <c:v>2.4999331327331632E-3</c:v>
                </c:pt>
                <c:pt idx="4">
                  <c:v>3.2138591846763492E-3</c:v>
                </c:pt>
                <c:pt idx="5">
                  <c:v>3.830139496854788E-3</c:v>
                </c:pt>
                <c:pt idx="6">
                  <c:v>4.3300498055322545E-3</c:v>
                </c:pt>
                <c:pt idx="7">
                  <c:v>4.6984014826133534E-3</c:v>
                </c:pt>
                <c:pt idx="8">
                  <c:v>4.9240030072704999E-3</c:v>
                </c:pt>
                <c:pt idx="9">
                  <c:v>4.9999999946346314E-3</c:v>
                </c:pt>
                <c:pt idx="10">
                  <c:v>4.9240834505571724E-3</c:v>
                </c:pt>
                <c:pt idx="11">
                  <c:v>4.6985599251019054E-3</c:v>
                </c:pt>
                <c:pt idx="12">
                  <c:v>4.3302814333111674E-3</c:v>
                </c:pt>
                <c:pt idx="13">
                  <c:v>3.8304372724452486E-3</c:v>
                </c:pt>
                <c:pt idx="14">
                  <c:v>3.214214060850029E-3</c:v>
                </c:pt>
                <c:pt idx="15">
                  <c:v>2.5003343273915105E-3</c:v>
                </c:pt>
                <c:pt idx="16">
                  <c:v>1.7104876703597761E-3</c:v>
                </c:pt>
                <c:pt idx="17">
                  <c:v>8.6867176877399748E-4</c:v>
                </c:pt>
                <c:pt idx="18">
                  <c:v>4.6326794830689842E-7</c:v>
                </c:pt>
                <c:pt idx="19">
                  <c:v>-8.6775930821140254E-4</c:v>
                </c:pt>
                <c:pt idx="20">
                  <c:v>-1.7096170081525041E-3</c:v>
                </c:pt>
                <c:pt idx="21">
                  <c:v>-2.4995319166136896E-3</c:v>
                </c:pt>
                <c:pt idx="22">
                  <c:v>-3.2135042809127222E-3</c:v>
                </c:pt>
                <c:pt idx="23">
                  <c:v>-3.8298416883837888E-3</c:v>
                </c:pt>
                <c:pt idx="24">
                  <c:v>-4.3298181405811934E-3</c:v>
                </c:pt>
                <c:pt idx="25">
                  <c:v>-4.6982429997904371E-3</c:v>
                </c:pt>
                <c:pt idx="26">
                  <c:v>-4.9239225217128134E-3</c:v>
                </c:pt>
                <c:pt idx="27">
                  <c:v>-4.9999999517111671E-3</c:v>
                </c:pt>
                <c:pt idx="28">
                  <c:v>-4.9241638515721414E-3</c:v>
                </c:pt>
                <c:pt idx="29">
                  <c:v>-4.6987183272548414E-3</c:v>
                </c:pt>
                <c:pt idx="30">
                  <c:v>-4.3305130239159311E-3</c:v>
                </c:pt>
                <c:pt idx="31">
                  <c:v>-3.8307350151525876E-3</c:v>
                </c:pt>
                <c:pt idx="32">
                  <c:v>-3.2145689094306641E-3</c:v>
                </c:pt>
                <c:pt idx="33">
                  <c:v>-2.500735500585243E-3</c:v>
                </c:pt>
                <c:pt idx="34">
                  <c:v>-1.7109229794392824E-3</c:v>
                </c:pt>
                <c:pt idx="35">
                  <c:v>-8.6912798787134465E-4</c:v>
                </c:pt>
                <c:pt idx="36">
                  <c:v>-9.2653589264565744E-7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D148-4DE7-BC5D-3B43EC966D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5935808"/>
        <c:axId val="325930320"/>
      </c:lineChart>
      <c:catAx>
        <c:axId val="32593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325930320"/>
        <c:crosses val="autoZero"/>
        <c:auto val="1"/>
        <c:lblAlgn val="ctr"/>
        <c:lblOffset val="100"/>
        <c:tickMarkSkip val="10"/>
        <c:noMultiLvlLbl val="1"/>
      </c:catAx>
      <c:valAx>
        <c:axId val="325930320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one"/>
        <c:crossAx val="325935808"/>
        <c:crosses val="autoZero"/>
        <c:crossBetween val="between"/>
      </c:valAx>
      <c:spPr>
        <a:noFill/>
        <a:ln>
          <a:noFill/>
        </a:ln>
      </c:spPr>
    </c:plotArea>
    <c:plotVisOnly val="1"/>
    <c:dispBlanksAs val="zero"/>
    <c:showDLblsOverMax val="1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8F8D7-557D-4F1D-B56D-DC46477EF97B}" type="datetimeFigureOut">
              <a:rPr lang="es-ES" smtClean="0"/>
              <a:t>24/07/2025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4BB57-768C-4E80-9E4D-133551E828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35747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DF924-6E06-49EF-A8DE-50D50EBC2EFA}" type="datetimeFigureOut">
              <a:rPr lang="es-ES" smtClean="0"/>
              <a:t>24/07/2025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B2BD3-B4DF-432B-995C-E1CF55AA4F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70959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559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21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621430" y="533176"/>
            <a:ext cx="33663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/>
              <a:t>04. INDUCCIÓN MAGNÉTICA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93849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slide" Target="../slides/slid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 userDrawn="1"/>
        </p:nvSpPr>
        <p:spPr>
          <a:xfrm>
            <a:off x="4382638" y="549321"/>
            <a:ext cx="4761362" cy="28731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Paralelogramo 8"/>
          <p:cNvSpPr/>
          <p:nvPr userDrawn="1"/>
        </p:nvSpPr>
        <p:spPr>
          <a:xfrm>
            <a:off x="551421" y="283617"/>
            <a:ext cx="4296804" cy="272955"/>
          </a:xfrm>
          <a:prstGeom prst="parallelogram">
            <a:avLst>
              <a:gd name="adj" fmla="val 7734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Paralelogramo 10"/>
          <p:cNvSpPr/>
          <p:nvPr userDrawn="1"/>
        </p:nvSpPr>
        <p:spPr>
          <a:xfrm>
            <a:off x="324988" y="549321"/>
            <a:ext cx="4313688" cy="287315"/>
          </a:xfrm>
          <a:prstGeom prst="parallelogram">
            <a:avLst>
              <a:gd name="adj" fmla="val 813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riángulo rectángulo 6"/>
          <p:cNvSpPr/>
          <p:nvPr userDrawn="1"/>
        </p:nvSpPr>
        <p:spPr>
          <a:xfrm flipV="1">
            <a:off x="0" y="0"/>
            <a:ext cx="1064525" cy="1378425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riángulo isósceles 7"/>
          <p:cNvSpPr/>
          <p:nvPr userDrawn="1"/>
        </p:nvSpPr>
        <p:spPr>
          <a:xfrm>
            <a:off x="842963" y="0"/>
            <a:ext cx="442911" cy="286603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 userDrawn="1"/>
        </p:nvSpPr>
        <p:spPr>
          <a:xfrm>
            <a:off x="0" y="0"/>
            <a:ext cx="866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FÍSICA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 userDrawn="1"/>
        </p:nvSpPr>
        <p:spPr>
          <a:xfrm>
            <a:off x="0" y="237985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2º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7" name="Rectángulo 16"/>
          <p:cNvSpPr/>
          <p:nvPr userDrawn="1"/>
        </p:nvSpPr>
        <p:spPr>
          <a:xfrm>
            <a:off x="0" y="6629400"/>
            <a:ext cx="9144000" cy="228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 userDrawn="1"/>
        </p:nvSpPr>
        <p:spPr>
          <a:xfrm>
            <a:off x="-66675" y="6642556"/>
            <a:ext cx="2415654" cy="18466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</a:rPr>
              <a:t>Rafael Artacho Cañadas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 userDrawn="1"/>
        </p:nvSpPr>
        <p:spPr>
          <a:xfrm>
            <a:off x="8120417" y="6642556"/>
            <a:ext cx="92804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97ADD3B9-7012-4487-87AB-CEB091580AB4}" type="slidenum">
              <a:rPr lang="es-ES" sz="1200" smtClean="0">
                <a:solidFill>
                  <a:schemeClr val="bg1"/>
                </a:solidFill>
              </a:rPr>
              <a:pPr algn="r"/>
              <a:t>‹Nº›</a:t>
            </a:fld>
            <a:r>
              <a:rPr lang="es-ES" sz="1200" dirty="0" smtClean="0">
                <a:solidFill>
                  <a:schemeClr val="bg1"/>
                </a:solidFill>
              </a:rPr>
              <a:t> de 38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 userDrawn="1"/>
        </p:nvSpPr>
        <p:spPr>
          <a:xfrm>
            <a:off x="855048" y="303118"/>
            <a:ext cx="424559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Bloque 2: </a:t>
            </a:r>
            <a:r>
              <a:rPr lang="es-ES" sz="1600" b="1" dirty="0" smtClean="0">
                <a:solidFill>
                  <a:schemeClr val="bg1"/>
                </a:solidFill>
              </a:rPr>
              <a:t>CAMPO ELECTROMAGNÉTICO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pSp>
        <p:nvGrpSpPr>
          <p:cNvPr id="21" name="Grupo 20"/>
          <p:cNvGrpSpPr/>
          <p:nvPr userDrawn="1"/>
        </p:nvGrpSpPr>
        <p:grpSpPr>
          <a:xfrm>
            <a:off x="8730106" y="90849"/>
            <a:ext cx="318358" cy="430887"/>
            <a:chOff x="7081997" y="86271"/>
            <a:chExt cx="318358" cy="430887"/>
          </a:xfrm>
        </p:grpSpPr>
        <p:grpSp>
          <p:nvGrpSpPr>
            <p:cNvPr id="22" name="Grupo 21"/>
            <p:cNvGrpSpPr/>
            <p:nvPr/>
          </p:nvGrpSpPr>
          <p:grpSpPr>
            <a:xfrm>
              <a:off x="7081997" y="86271"/>
              <a:ext cx="318358" cy="284811"/>
              <a:chOff x="7077234" y="158271"/>
              <a:chExt cx="318358" cy="284811"/>
            </a:xfrm>
          </p:grpSpPr>
          <p:sp>
            <p:nvSpPr>
              <p:cNvPr id="24" name="Rectángulo redondeado 23"/>
              <p:cNvSpPr/>
              <p:nvPr/>
            </p:nvSpPr>
            <p:spPr>
              <a:xfrm>
                <a:off x="7110413" y="262510"/>
                <a:ext cx="252000" cy="180000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" name="Triángulo isósceles 24"/>
              <p:cNvSpPr/>
              <p:nvPr/>
            </p:nvSpPr>
            <p:spPr>
              <a:xfrm>
                <a:off x="7110413" y="202743"/>
                <a:ext cx="252000" cy="72000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6" name="Redondear rectángulo de esquina del mismo lado 25"/>
              <p:cNvSpPr/>
              <p:nvPr/>
            </p:nvSpPr>
            <p:spPr>
              <a:xfrm>
                <a:off x="7200413" y="335082"/>
                <a:ext cx="72000" cy="108000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27" name="Conector recto 26"/>
              <p:cNvCxnSpPr/>
              <p:nvPr/>
            </p:nvCxnSpPr>
            <p:spPr>
              <a:xfrm flipV="1">
                <a:off x="7077234" y="159809"/>
                <a:ext cx="159179" cy="94817"/>
              </a:xfrm>
              <a:prstGeom prst="line">
                <a:avLst/>
              </a:prstGeom>
              <a:ln w="28575" cap="rnd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27"/>
              <p:cNvCxnSpPr/>
              <p:nvPr/>
            </p:nvCxnSpPr>
            <p:spPr>
              <a:xfrm flipH="1" flipV="1">
                <a:off x="7236414" y="159809"/>
                <a:ext cx="159178" cy="94817"/>
              </a:xfrm>
              <a:prstGeom prst="line">
                <a:avLst/>
              </a:prstGeom>
              <a:ln w="28575" cap="rnd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ángulo redondeado 28"/>
              <p:cNvSpPr/>
              <p:nvPr/>
            </p:nvSpPr>
            <p:spPr>
              <a:xfrm>
                <a:off x="7293143" y="158271"/>
                <a:ext cx="45719" cy="5400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23" name="CuadroTexto 22">
              <a:hlinkClick r:id="rId4" action="ppaction://hlinksldjump"/>
            </p:cNvPr>
            <p:cNvSpPr txBox="1"/>
            <p:nvPr/>
          </p:nvSpPr>
          <p:spPr>
            <a:xfrm>
              <a:off x="7109731" y="86271"/>
              <a:ext cx="262892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s-ES" sz="700" dirty="0" smtClean="0">
                <a:solidFill>
                  <a:srgbClr val="0070C0"/>
                </a:solidFill>
              </a:endParaRPr>
            </a:p>
            <a:p>
              <a:endParaRPr lang="es-ES" sz="700" dirty="0">
                <a:solidFill>
                  <a:srgbClr val="0070C0"/>
                </a:solidFill>
              </a:endParaRPr>
            </a:p>
            <a:p>
              <a:endParaRPr lang="es-ES" sz="700" dirty="0" smtClean="0">
                <a:solidFill>
                  <a:srgbClr val="0070C0"/>
                </a:solidFill>
              </a:endParaRPr>
            </a:p>
            <a:p>
              <a:r>
                <a:rPr lang="es-ES" sz="700" dirty="0" smtClean="0">
                  <a:solidFill>
                    <a:srgbClr val="0070C0"/>
                  </a:solidFill>
                </a:rPr>
                <a:t>INICIO</a:t>
              </a:r>
              <a:endParaRPr lang="es-ES" sz="7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" y="540120"/>
            <a:ext cx="249660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2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het.colorado.edu/sims/html/faradays-law/latest/faradays-law_es.htm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9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00.png"/><Relationship Id="rId18" Type="http://schemas.openxmlformats.org/officeDocument/2006/relationships/image" Target="../media/image41.png"/><Relationship Id="rId21" Type="http://schemas.openxmlformats.org/officeDocument/2006/relationships/image" Target="../media/image44.png"/><Relationship Id="rId7" Type="http://schemas.openxmlformats.org/officeDocument/2006/relationships/image" Target="../media/image320.png"/><Relationship Id="rId12" Type="http://schemas.openxmlformats.org/officeDocument/2006/relationships/image" Target="../media/image290.png"/><Relationship Id="rId17" Type="http://schemas.openxmlformats.org/officeDocument/2006/relationships/image" Target="../media/image40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image" Target="../media/image36.png"/><Relationship Id="rId24" Type="http://schemas.openxmlformats.org/officeDocument/2006/relationships/image" Target="../media/image47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5.png"/><Relationship Id="rId19" Type="http://schemas.openxmlformats.org/officeDocument/2006/relationships/image" Target="../media/image42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82.png"/><Relationship Id="rId3" Type="http://schemas.openxmlformats.org/officeDocument/2006/relationships/image" Target="../media/image52.pn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2" Type="http://schemas.openxmlformats.org/officeDocument/2006/relationships/image" Target="../media/image27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5" Type="http://schemas.openxmlformats.org/officeDocument/2006/relationships/image" Target="../media/image60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58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33.xml"/><Relationship Id="rId3" Type="http://schemas.openxmlformats.org/officeDocument/2006/relationships/slide" Target="slide4.xml"/><Relationship Id="rId7" Type="http://schemas.openxmlformats.org/officeDocument/2006/relationships/slide" Target="slide23.xml"/><Relationship Id="rId12" Type="http://schemas.openxmlformats.org/officeDocument/2006/relationships/slide" Target="slide3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30.xml"/><Relationship Id="rId5" Type="http://schemas.openxmlformats.org/officeDocument/2006/relationships/slide" Target="slide12.xml"/><Relationship Id="rId10" Type="http://schemas.openxmlformats.org/officeDocument/2006/relationships/slide" Target="slide29.xml"/><Relationship Id="rId4" Type="http://schemas.openxmlformats.org/officeDocument/2006/relationships/slide" Target="slide8.xml"/><Relationship Id="rId9" Type="http://schemas.openxmlformats.org/officeDocument/2006/relationships/slide" Target="slide28.xml"/><Relationship Id="rId14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870.png"/><Relationship Id="rId18" Type="http://schemas.openxmlformats.org/officeDocument/2006/relationships/image" Target="../media/image85.png"/><Relationship Id="rId26" Type="http://schemas.openxmlformats.org/officeDocument/2006/relationships/image" Target="../media/image94.png"/><Relationship Id="rId3" Type="http://schemas.openxmlformats.org/officeDocument/2006/relationships/tags" Target="../tags/tag8.xml"/><Relationship Id="rId21" Type="http://schemas.openxmlformats.org/officeDocument/2006/relationships/image" Target="../media/image89.png"/><Relationship Id="rId7" Type="http://schemas.openxmlformats.org/officeDocument/2006/relationships/chart" Target="../charts/chart10.xml"/><Relationship Id="rId12" Type="http://schemas.openxmlformats.org/officeDocument/2006/relationships/image" Target="../media/image860.png"/><Relationship Id="rId17" Type="http://schemas.openxmlformats.org/officeDocument/2006/relationships/image" Target="../media/image84.png"/><Relationship Id="rId25" Type="http://schemas.openxmlformats.org/officeDocument/2006/relationships/image" Target="../media/image93.png"/><Relationship Id="rId2" Type="http://schemas.openxmlformats.org/officeDocument/2006/relationships/tags" Target="../tags/tag7.xml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tags" Target="../tags/tag6.xml"/><Relationship Id="rId11" Type="http://schemas.openxmlformats.org/officeDocument/2006/relationships/image" Target="../media/image850.png"/><Relationship Id="rId24" Type="http://schemas.openxmlformats.org/officeDocument/2006/relationships/image" Target="../media/image92.png"/><Relationship Id="rId5" Type="http://schemas.openxmlformats.org/officeDocument/2006/relationships/chart" Target="../charts/chart1.xml"/><Relationship Id="rId15" Type="http://schemas.openxmlformats.org/officeDocument/2006/relationships/chart" Target="../charts/chart3.xml"/><Relationship Id="rId23" Type="http://schemas.openxmlformats.org/officeDocument/2006/relationships/image" Target="../media/image91.png"/><Relationship Id="rId10" Type="http://schemas.openxmlformats.org/officeDocument/2006/relationships/image" Target="../media/image840.png"/><Relationship Id="rId19" Type="http://schemas.openxmlformats.org/officeDocument/2006/relationships/image" Target="../media/image8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30.png"/><Relationship Id="rId14" Type="http://schemas.openxmlformats.org/officeDocument/2006/relationships/chart" Target="../charts/chart2.xml"/><Relationship Id="rId22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chart" Target="../charts/chart4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97.png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1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83.png"/><Relationship Id="rId5" Type="http://schemas.openxmlformats.org/officeDocument/2006/relationships/chart" Target="../charts/chart5.xml"/><Relationship Id="rId10" Type="http://schemas.openxmlformats.org/officeDocument/2006/relationships/image" Target="../media/image91.png"/><Relationship Id="rId4" Type="http://schemas.openxmlformats.org/officeDocument/2006/relationships/image" Target="../media/image109.png"/><Relationship Id="rId9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upload.wikimedia.org/wikipedia/commons/f/f2/Michael-faraday3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7.png"/><Relationship Id="rId7" Type="http://schemas.openxmlformats.org/officeDocument/2006/relationships/image" Target="../media/image122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hyperlink" Target="https://www.educaplus.org/game/onda-electromagnetica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0.png"/><Relationship Id="rId4" Type="http://schemas.openxmlformats.org/officeDocument/2006/relationships/image" Target="../media/image13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06857"/>
            <a:ext cx="5295331" cy="32743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l="37692"/>
          <a:stretch/>
        </p:blipFill>
        <p:spPr>
          <a:xfrm>
            <a:off x="5295331" y="1406217"/>
            <a:ext cx="3848669" cy="3276000"/>
          </a:xfrm>
          <a:prstGeom prst="rect">
            <a:avLst/>
          </a:prstGeom>
        </p:spPr>
      </p:pic>
      <p:sp>
        <p:nvSpPr>
          <p:cNvPr id="4" name="Triángulo rectángulo 3"/>
          <p:cNvSpPr/>
          <p:nvPr/>
        </p:nvSpPr>
        <p:spPr>
          <a:xfrm flipV="1">
            <a:off x="0" y="-1"/>
            <a:ext cx="2838734" cy="469483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riángulo isósceles 5"/>
          <p:cNvSpPr/>
          <p:nvPr/>
        </p:nvSpPr>
        <p:spPr>
          <a:xfrm>
            <a:off x="1978925" y="0"/>
            <a:ext cx="1719617" cy="1419367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0" y="6509982"/>
            <a:ext cx="9144000" cy="36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0" y="441847"/>
            <a:ext cx="223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chemeClr val="bg1"/>
                </a:solidFill>
              </a:rPr>
              <a:t>FÍSICA</a:t>
            </a:r>
            <a:endParaRPr lang="es-ES" sz="48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1202711"/>
            <a:ext cx="1987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2º CURSO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712192" y="682388"/>
            <a:ext cx="543180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2000" b="1" dirty="0" smtClean="0"/>
              <a:t>BLOQUE </a:t>
            </a:r>
            <a:r>
              <a:rPr lang="es-ES" sz="2000" b="1" dirty="0"/>
              <a:t>2</a:t>
            </a:r>
            <a:r>
              <a:rPr lang="es-ES" sz="2000" b="1" dirty="0" smtClean="0"/>
              <a:t>: </a:t>
            </a:r>
            <a:r>
              <a:rPr lang="es-ES" sz="2000" b="1" dirty="0" smtClean="0">
                <a:solidFill>
                  <a:srgbClr val="0070C0"/>
                </a:solidFill>
              </a:rPr>
              <a:t>CAMPO ELECTROMAGNÉTICO</a:t>
            </a:r>
            <a:endParaRPr lang="es-ES" sz="2000" b="1" dirty="0">
              <a:solidFill>
                <a:srgbClr val="0070C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23374" y="4855232"/>
            <a:ext cx="870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Se organiza alrededor de los conceptos de campos eléctrico y magnético, con el estudio de sus fuentes y de sus efectos, además de los fenómenos de inducción y las ecuaciones de Maxwell.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997700" y="6519446"/>
            <a:ext cx="214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Rafael Artacho Cañadas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690598" y="978806"/>
            <a:ext cx="545340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s-ES" sz="2400" b="1" dirty="0" smtClean="0">
                <a:solidFill>
                  <a:srgbClr val="00B0F0"/>
                </a:solidFill>
              </a:rPr>
              <a:t>04. INDUCCIÓN MAGNÉTICA</a:t>
            </a:r>
            <a:endParaRPr lang="es-ES" sz="2400" b="1" dirty="0">
              <a:solidFill>
                <a:srgbClr val="00B0F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4" y="1745708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a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3523826"/>
                  </p:ext>
                </p:extLst>
              </p:nvPr>
            </p:nvGraphicFramePr>
            <p:xfrm>
              <a:off x="508000" y="1206500"/>
              <a:ext cx="8178801" cy="432651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03378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74465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Una espira circular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de radio está situada perpendicularmente a un campo magnético uniforme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0,4 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s-ES" sz="1600" dirty="0"/>
                            <a:t>. </a:t>
                          </a:r>
                          <a:r>
                            <a:rPr lang="es-ES" sz="1600" dirty="0" smtClean="0"/>
                            <a:t>Calcula: i) El </a:t>
                          </a:r>
                          <a:r>
                            <a:rPr lang="es-ES" sz="1600" dirty="0"/>
                            <a:t>flujo magnético que atraviesa la espira en esa </a:t>
                          </a:r>
                          <a:r>
                            <a:rPr lang="es-ES" sz="1600" dirty="0" smtClean="0"/>
                            <a:t>situación; ii) El </a:t>
                          </a:r>
                          <a:r>
                            <a:rPr lang="es-ES" sz="1600" dirty="0"/>
                            <a:t>flujo magnético que atraviesa la espira si esta </a:t>
                          </a:r>
                          <a:r>
                            <a:rPr lang="es-ES" sz="1600" dirty="0" smtClean="0"/>
                            <a:t>gira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/>
                            <a:t> alrededor </a:t>
                          </a:r>
                          <a:r>
                            <a:rPr lang="es-ES" sz="1600" dirty="0"/>
                            <a:t>de un eje que pase por su centro y sea perpendicular </a:t>
                          </a:r>
                          <a:r>
                            <a:rPr lang="es-ES" sz="1600" dirty="0" smtClean="0"/>
                            <a:t>a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oMath>
                          </a14:m>
                          <a:r>
                            <a:rPr lang="es-ES" sz="1600" dirty="0" smtClean="0"/>
                            <a:t>.</a:t>
                          </a:r>
                          <a:endParaRPr lang="es-ES" sz="1600" dirty="0"/>
                        </a:p>
                        <a:p>
                          <a:pPr marL="355600" indent="-35560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=3,14·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𝑊𝑏</m:t>
                              </m:r>
                            </m:oMath>
                          </a14:m>
                          <a:r>
                            <a:rPr lang="es-ES" sz="1600" dirty="0" smtClean="0"/>
                            <a:t>; ii)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72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𝑊𝑏</m:t>
                              </m:r>
                            </m:oMath>
                          </a14:m>
                          <a:endParaRPr lang="es-ES" sz="1600" dirty="0" smtClean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74465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Una bobina circular está formada por un conductor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 smtClean="0"/>
                            <a:t>que se enrolla en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oMath>
                          </a14:m>
                          <a:r>
                            <a:rPr lang="es-ES" sz="1600" dirty="0" smtClean="0"/>
                            <a:t> vueltas. La bobina está situada en el plano YZ. En la región hay un campo magnético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0,15 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−0,35 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𝑚𝑇</m:t>
                              </m:r>
                            </m:oMath>
                          </a14:m>
                          <a:r>
                            <a:rPr lang="es-ES" sz="1600" dirty="0" smtClean="0"/>
                            <a:t>. Determina el flujo magnético a través de la bobina.</a:t>
                          </a:r>
                        </a:p>
                        <a:p>
                          <a:pPr marL="355600" indent="-35560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2,98·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−8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𝑊𝑏</m:t>
                              </m:r>
                            </m:oMath>
                          </a14:m>
                          <a:endParaRPr lang="es-ES" sz="1600" b="0" dirty="0" smtClean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295528"/>
                      </a:ext>
                    </a:extLst>
                  </a:tr>
                  <a:tr h="67111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3.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 solenoide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1300</m:t>
                              </m:r>
                            </m:oMath>
                          </a14:m>
                          <a:r>
                            <a:rPr lang="es-ES" sz="1600" dirty="0" smtClean="0"/>
                            <a:t> vueltas por metro tiene una sección transversal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15 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/>
                            <a:t> y una longitud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30 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oMath>
                          </a14:m>
                          <a:r>
                            <a:rPr lang="es-ES" sz="1600" dirty="0" smtClean="0"/>
                            <a:t>. El solenoide está situado en el seno de un campo magnético uniforme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0,35 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 smtClean="0"/>
                            <a:t>cuya dirección forma un ángulo de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/>
                            <a:t> con el vector normal a la sección transversal del solenoide. Determina el flujo magnético a través del solenoide.</a:t>
                          </a:r>
                        </a:p>
                        <a:p>
                          <a:pPr marL="355600" indent="-35560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=0,19 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𝑊𝑏</m:t>
                              </m:r>
                            </m:oMath>
                          </a14:m>
                          <a:endParaRPr lang="es-ES" sz="1600" dirty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a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3523826"/>
                  </p:ext>
                </p:extLst>
              </p:nvPr>
            </p:nvGraphicFramePr>
            <p:xfrm>
              <a:off x="508000" y="1206500"/>
              <a:ext cx="8178801" cy="432651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1340295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5000" t="-25455" r="-156" b="-20454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1096455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5000" t="-152486" r="-156" b="-14861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295528"/>
                      </a:ext>
                    </a:extLst>
                  </a:tr>
                  <a:tr h="155448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3.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000" t="-179216" r="-156" b="-549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097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" name="5 CuadroTexto"/>
          <p:cNvSpPr txBox="1"/>
          <p:nvPr/>
        </p:nvSpPr>
        <p:spPr>
          <a:xfrm>
            <a:off x="368691" y="994681"/>
            <a:ext cx="655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1.2. Ley de Faraday en términos de flujo magnético</a:t>
            </a:r>
            <a:endParaRPr lang="es-ES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5" name="6 CuadroTexto"/>
          <p:cNvSpPr txBox="1"/>
          <p:nvPr/>
        </p:nvSpPr>
        <p:spPr>
          <a:xfrm>
            <a:off x="409433" y="1378424"/>
            <a:ext cx="675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cs typeface="Arial" pitchFamily="34" charset="0"/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  <a:cs typeface="Arial" pitchFamily="34" charset="0"/>
              </a:rPr>
              <a:t>Ley de Faraday</a:t>
            </a:r>
            <a:endParaRPr lang="es-ES" b="1" dirty="0">
              <a:solidFill>
                <a:srgbClr val="00B0F0"/>
              </a:solidFill>
              <a:cs typeface="Arial" pitchFamily="34" charset="0"/>
            </a:endParaRPr>
          </a:p>
        </p:txBody>
      </p:sp>
      <p:pic>
        <p:nvPicPr>
          <p:cNvPr id="6" name="Picture 4" descr="http://www.mundoeducacao.com.br/upload/conteudo/images/Linhas%20de%20inducao%20em%20forma%20de%20bar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28" y="1868580"/>
            <a:ext cx="2478441" cy="206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13 Grupo"/>
          <p:cNvGrpSpPr/>
          <p:nvPr/>
        </p:nvGrpSpPr>
        <p:grpSpPr>
          <a:xfrm>
            <a:off x="2388359" y="1828799"/>
            <a:ext cx="2431463" cy="2162909"/>
            <a:chOff x="5636525" y="2838733"/>
            <a:chExt cx="2431463" cy="2162909"/>
          </a:xfrm>
        </p:grpSpPr>
        <p:sp>
          <p:nvSpPr>
            <p:cNvPr id="10" name="9 Anillo"/>
            <p:cNvSpPr/>
            <p:nvPr/>
          </p:nvSpPr>
          <p:spPr>
            <a:xfrm rot="21224038">
              <a:off x="5636525" y="2838734"/>
              <a:ext cx="2160000" cy="2160000"/>
            </a:xfrm>
            <a:prstGeom prst="donut">
              <a:avLst>
                <a:gd name="adj" fmla="val 542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1" name="11 Anillo"/>
            <p:cNvSpPr/>
            <p:nvPr/>
          </p:nvSpPr>
          <p:spPr>
            <a:xfrm rot="21224038">
              <a:off x="5728289" y="2841642"/>
              <a:ext cx="2160000" cy="2160000"/>
            </a:xfrm>
            <a:prstGeom prst="donut">
              <a:avLst>
                <a:gd name="adj" fmla="val 542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2" name="12 Anillo"/>
            <p:cNvSpPr/>
            <p:nvPr/>
          </p:nvSpPr>
          <p:spPr>
            <a:xfrm rot="21224038">
              <a:off x="5812737" y="2838737"/>
              <a:ext cx="2160000" cy="2160000"/>
            </a:xfrm>
            <a:prstGeom prst="donut">
              <a:avLst>
                <a:gd name="adj" fmla="val 542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3" name="14 Anillo"/>
            <p:cNvSpPr/>
            <p:nvPr/>
          </p:nvSpPr>
          <p:spPr>
            <a:xfrm rot="21224038">
              <a:off x="5907988" y="2838733"/>
              <a:ext cx="2160000" cy="2160000"/>
            </a:xfrm>
            <a:prstGeom prst="donut">
              <a:avLst>
                <a:gd name="adj" fmla="val 542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4" descr="http://www.mundoeducacao.com.br/upload/conteudo/images/Linhas%20de%20inducao%20em%20forma%20de%20bar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59" y="4245565"/>
            <a:ext cx="2478441" cy="206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17 Grupo"/>
          <p:cNvGrpSpPr/>
          <p:nvPr/>
        </p:nvGrpSpPr>
        <p:grpSpPr>
          <a:xfrm>
            <a:off x="2376986" y="4233080"/>
            <a:ext cx="2431463" cy="2162909"/>
            <a:chOff x="5636525" y="2838733"/>
            <a:chExt cx="2431463" cy="2162909"/>
          </a:xfrm>
        </p:grpSpPr>
        <p:sp>
          <p:nvSpPr>
            <p:cNvPr id="16" name="18 Anillo"/>
            <p:cNvSpPr/>
            <p:nvPr/>
          </p:nvSpPr>
          <p:spPr>
            <a:xfrm rot="21224038">
              <a:off x="5636525" y="2838734"/>
              <a:ext cx="2160000" cy="2160000"/>
            </a:xfrm>
            <a:prstGeom prst="donut">
              <a:avLst>
                <a:gd name="adj" fmla="val 542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7" name="19 Anillo"/>
            <p:cNvSpPr/>
            <p:nvPr/>
          </p:nvSpPr>
          <p:spPr>
            <a:xfrm rot="21224038">
              <a:off x="5728289" y="2841642"/>
              <a:ext cx="2160000" cy="2160000"/>
            </a:xfrm>
            <a:prstGeom prst="donut">
              <a:avLst>
                <a:gd name="adj" fmla="val 542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8" name="20 Anillo"/>
            <p:cNvSpPr/>
            <p:nvPr/>
          </p:nvSpPr>
          <p:spPr>
            <a:xfrm rot="21224038">
              <a:off x="5812737" y="2838737"/>
              <a:ext cx="2160000" cy="2160000"/>
            </a:xfrm>
            <a:prstGeom prst="donut">
              <a:avLst>
                <a:gd name="adj" fmla="val 542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9" name="21 Anillo"/>
            <p:cNvSpPr/>
            <p:nvPr/>
          </p:nvSpPr>
          <p:spPr>
            <a:xfrm rot="21224038">
              <a:off x="5907988" y="2838733"/>
              <a:ext cx="2160000" cy="2160000"/>
            </a:xfrm>
            <a:prstGeom prst="donut">
              <a:avLst>
                <a:gd name="adj" fmla="val 542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sp>
        <p:nvSpPr>
          <p:cNvPr id="20" name="15 CuadroTexto"/>
          <p:cNvSpPr txBox="1"/>
          <p:nvPr/>
        </p:nvSpPr>
        <p:spPr>
          <a:xfrm>
            <a:off x="4599296" y="1897039"/>
            <a:ext cx="413527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La corriente eléctrica es inducida por la variación del flujo magnético</a:t>
            </a:r>
            <a:endParaRPr lang="es-ES" sz="1600" dirty="0"/>
          </a:p>
        </p:txBody>
      </p:sp>
      <p:sp>
        <p:nvSpPr>
          <p:cNvPr id="21" name="22 CuadroTexto"/>
          <p:cNvSpPr txBox="1"/>
          <p:nvPr/>
        </p:nvSpPr>
        <p:spPr>
          <a:xfrm>
            <a:off x="4544704" y="2688609"/>
            <a:ext cx="3411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Ley de </a:t>
            </a:r>
            <a:r>
              <a:rPr lang="es-ES" sz="1600" b="1" dirty="0" smtClean="0"/>
              <a:t>Faraday</a:t>
            </a:r>
            <a:r>
              <a:rPr lang="es-ES" sz="1600" dirty="0" smtClean="0"/>
              <a:t>:</a:t>
            </a:r>
            <a:endParaRPr lang="es-ES" sz="1600" dirty="0"/>
          </a:p>
        </p:txBody>
      </p:sp>
      <p:sp>
        <p:nvSpPr>
          <p:cNvPr id="22" name="23 CuadroTexto"/>
          <p:cNvSpPr txBox="1"/>
          <p:nvPr/>
        </p:nvSpPr>
        <p:spPr>
          <a:xfrm>
            <a:off x="4585648" y="3138985"/>
            <a:ext cx="415494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La </a:t>
            </a:r>
            <a:r>
              <a:rPr lang="es-ES" sz="1600" b="1" dirty="0" smtClean="0"/>
              <a:t>fuerza electromotriz </a:t>
            </a:r>
            <a:r>
              <a:rPr lang="es-ES" sz="1600" dirty="0" smtClean="0"/>
              <a:t>que da lugar a la corriente eléctrica inducida en un circuito es igual a la rapidez con que varía el flujo magnético a través del mismo: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24 CuadroTexto"/>
              <p:cNvSpPr txBox="1"/>
              <p:nvPr/>
            </p:nvSpPr>
            <p:spPr>
              <a:xfrm>
                <a:off x="4533046" y="4721443"/>
                <a:ext cx="3776547" cy="554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𝑖𝑛𝑑𝑢𝑐𝑖𝑑𝑎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∆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⟹</m:t>
                      </m:r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𝑖𝑛𝑑𝑢𝑐𝑖𝑑𝑎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∆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3" name="2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3046" y="4721443"/>
                <a:ext cx="3776547" cy="5549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26 CuadroTexto"/>
              <p:cNvSpPr txBox="1"/>
              <p:nvPr/>
            </p:nvSpPr>
            <p:spPr>
              <a:xfrm>
                <a:off x="4576264" y="5583526"/>
                <a:ext cx="3770135" cy="559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𝑖𝑛𝑑𝑢𝑐𝑖𝑑𝑎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⟹</m:t>
                      </m:r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𝑖𝑛𝑑𝑢𝑐𝑖𝑑𝑎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4" name="2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264" y="5583526"/>
                <a:ext cx="3770135" cy="5598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785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5" name="5 CuadroTexto"/>
          <p:cNvSpPr txBox="1"/>
          <p:nvPr/>
        </p:nvSpPr>
        <p:spPr>
          <a:xfrm>
            <a:off x="395586" y="981235"/>
            <a:ext cx="223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1.3. Ley de Lenz</a:t>
            </a:r>
            <a:endParaRPr lang="es-ES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6" name="8 CuadroTexto"/>
          <p:cNvSpPr txBox="1"/>
          <p:nvPr/>
        </p:nvSpPr>
        <p:spPr>
          <a:xfrm>
            <a:off x="5537649" y="1573003"/>
            <a:ext cx="3145006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El </a:t>
            </a:r>
            <a:r>
              <a:rPr lang="es-ES" sz="1600" b="1" dirty="0" smtClean="0"/>
              <a:t>sentido de la corriente inducida </a:t>
            </a:r>
            <a:r>
              <a:rPr lang="es-ES" sz="1600" dirty="0" smtClean="0"/>
              <a:t>es tal que el campo magnético creado por dicha corriente tiende a oponerse a la variación del flujo magnético que la ha originado. </a:t>
            </a:r>
            <a:endParaRPr lang="es-ES" sz="1600" dirty="0"/>
          </a:p>
        </p:txBody>
      </p:sp>
      <p:pic>
        <p:nvPicPr>
          <p:cNvPr id="27" name="Picture 4" descr="http://www.mundoeducacao.com.br/upload/conteudo/images/Linhas%20de%20inducao%20em%20forma%20de%20bar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99" y="4734609"/>
            <a:ext cx="1727815" cy="144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9 Grupo"/>
          <p:cNvGrpSpPr/>
          <p:nvPr/>
        </p:nvGrpSpPr>
        <p:grpSpPr>
          <a:xfrm>
            <a:off x="2759124" y="4749421"/>
            <a:ext cx="1635456" cy="1523738"/>
            <a:chOff x="5636525" y="2838733"/>
            <a:chExt cx="2431463" cy="2162909"/>
          </a:xfrm>
        </p:grpSpPr>
        <p:sp>
          <p:nvSpPr>
            <p:cNvPr id="29" name="30 Anillo"/>
            <p:cNvSpPr/>
            <p:nvPr/>
          </p:nvSpPr>
          <p:spPr>
            <a:xfrm rot="21224038">
              <a:off x="5636525" y="2838734"/>
              <a:ext cx="2160000" cy="2160000"/>
            </a:xfrm>
            <a:prstGeom prst="donut">
              <a:avLst>
                <a:gd name="adj" fmla="val 542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30" name="31 Anillo"/>
            <p:cNvSpPr/>
            <p:nvPr/>
          </p:nvSpPr>
          <p:spPr>
            <a:xfrm rot="21224038">
              <a:off x="5728289" y="2841642"/>
              <a:ext cx="2160000" cy="2160000"/>
            </a:xfrm>
            <a:prstGeom prst="donut">
              <a:avLst>
                <a:gd name="adj" fmla="val 542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31" name="32 Anillo"/>
            <p:cNvSpPr/>
            <p:nvPr/>
          </p:nvSpPr>
          <p:spPr>
            <a:xfrm rot="21224038">
              <a:off x="5812737" y="2838737"/>
              <a:ext cx="2160000" cy="2160000"/>
            </a:xfrm>
            <a:prstGeom prst="donut">
              <a:avLst>
                <a:gd name="adj" fmla="val 542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32" name="33 Anillo"/>
            <p:cNvSpPr/>
            <p:nvPr/>
          </p:nvSpPr>
          <p:spPr>
            <a:xfrm rot="21224038">
              <a:off x="5907988" y="2838733"/>
              <a:ext cx="2160000" cy="2160000"/>
            </a:xfrm>
            <a:prstGeom prst="donut">
              <a:avLst>
                <a:gd name="adj" fmla="val 542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pic>
        <p:nvPicPr>
          <p:cNvPr id="33" name="Picture 4" descr="http://www.mundoeducacao.com.br/upload/conteudo/images/Linhas%20de%20inducao%20em%20forma%20de%20bar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445" y="4709589"/>
            <a:ext cx="1727815" cy="144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35 Grupo"/>
          <p:cNvGrpSpPr/>
          <p:nvPr/>
        </p:nvGrpSpPr>
        <p:grpSpPr>
          <a:xfrm>
            <a:off x="6787488" y="4697105"/>
            <a:ext cx="1635456" cy="1523738"/>
            <a:chOff x="5636525" y="2838733"/>
            <a:chExt cx="2431463" cy="2162909"/>
          </a:xfrm>
        </p:grpSpPr>
        <p:sp>
          <p:nvSpPr>
            <p:cNvPr id="35" name="36 Anillo"/>
            <p:cNvSpPr/>
            <p:nvPr/>
          </p:nvSpPr>
          <p:spPr>
            <a:xfrm rot="21224038">
              <a:off x="5636525" y="2838734"/>
              <a:ext cx="2160000" cy="2160000"/>
            </a:xfrm>
            <a:prstGeom prst="donut">
              <a:avLst>
                <a:gd name="adj" fmla="val 542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36" name="37 Anillo"/>
            <p:cNvSpPr/>
            <p:nvPr/>
          </p:nvSpPr>
          <p:spPr>
            <a:xfrm rot="21224038">
              <a:off x="5728289" y="2841642"/>
              <a:ext cx="2160000" cy="2160000"/>
            </a:xfrm>
            <a:prstGeom prst="donut">
              <a:avLst>
                <a:gd name="adj" fmla="val 542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37" name="38 Anillo"/>
            <p:cNvSpPr/>
            <p:nvPr/>
          </p:nvSpPr>
          <p:spPr>
            <a:xfrm rot="21224038">
              <a:off x="5812737" y="2838737"/>
              <a:ext cx="2160000" cy="2160000"/>
            </a:xfrm>
            <a:prstGeom prst="donut">
              <a:avLst>
                <a:gd name="adj" fmla="val 542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38" name="39 Anillo"/>
            <p:cNvSpPr/>
            <p:nvPr/>
          </p:nvSpPr>
          <p:spPr>
            <a:xfrm rot="21224038">
              <a:off x="5907988" y="2838733"/>
              <a:ext cx="2160000" cy="2160000"/>
            </a:xfrm>
            <a:prstGeom prst="donut">
              <a:avLst>
                <a:gd name="adj" fmla="val 542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sp>
        <p:nvSpPr>
          <p:cNvPr id="39" name="25 Flecha curvada hacia abajo"/>
          <p:cNvSpPr/>
          <p:nvPr/>
        </p:nvSpPr>
        <p:spPr>
          <a:xfrm flipH="1">
            <a:off x="7192370" y="4517409"/>
            <a:ext cx="777922" cy="368490"/>
          </a:xfrm>
          <a:prstGeom prst="curvedDownArrow">
            <a:avLst>
              <a:gd name="adj1" fmla="val 25000"/>
              <a:gd name="adj2" fmla="val 83600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40" name="41 Conector recto de flecha"/>
          <p:cNvCxnSpPr/>
          <p:nvPr/>
        </p:nvCxnSpPr>
        <p:spPr>
          <a:xfrm>
            <a:off x="7697337" y="5459105"/>
            <a:ext cx="900752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42 CuadroTexto"/>
              <p:cNvSpPr txBox="1"/>
              <p:nvPr/>
            </p:nvSpPr>
            <p:spPr>
              <a:xfrm>
                <a:off x="7876749" y="4503079"/>
                <a:ext cx="3274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41" name="4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6749" y="4503079"/>
                <a:ext cx="327461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44 CuadroTexto"/>
              <p:cNvSpPr txBox="1"/>
              <p:nvPr/>
            </p:nvSpPr>
            <p:spPr>
              <a:xfrm>
                <a:off x="8233865" y="5133151"/>
                <a:ext cx="382541" cy="368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42" name="4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865" y="5133151"/>
                <a:ext cx="382541" cy="3684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43 Flecha derecha"/>
          <p:cNvSpPr/>
          <p:nvPr/>
        </p:nvSpPr>
        <p:spPr>
          <a:xfrm>
            <a:off x="1542197" y="6223379"/>
            <a:ext cx="450376" cy="10918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46 Flecha derecha"/>
          <p:cNvSpPr/>
          <p:nvPr/>
        </p:nvSpPr>
        <p:spPr>
          <a:xfrm>
            <a:off x="6730621" y="6184710"/>
            <a:ext cx="450376" cy="10918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45 Flecha a la derecha con bandas"/>
          <p:cNvSpPr/>
          <p:nvPr/>
        </p:nvSpPr>
        <p:spPr>
          <a:xfrm>
            <a:off x="4490113" y="5268036"/>
            <a:ext cx="873457" cy="286603"/>
          </a:xfrm>
          <a:prstGeom prst="strip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88" y="1573003"/>
            <a:ext cx="4676112" cy="28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8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a 4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9761087"/>
                  </p:ext>
                </p:extLst>
              </p:nvPr>
            </p:nvGraphicFramePr>
            <p:xfrm>
              <a:off x="508000" y="1206500"/>
              <a:ext cx="8178801" cy="475488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03378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74465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4.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Una bobina constituida por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oMath>
                          </a14:m>
                          <a:r>
                            <a:rPr lang="es-ES" sz="1600" dirty="0"/>
                            <a:t> espiras circulares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de radio se halla en el seno de un campo magnético uniforme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0,5 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s-ES" sz="1600" dirty="0"/>
                            <a:t>, de modo que el plano de las espiras es perpendicular al campo</a:t>
                          </a:r>
                          <a:r>
                            <a:rPr lang="es-ES" sz="1600" dirty="0" smtClean="0"/>
                            <a:t>. i) ¿Cuál </a:t>
                          </a:r>
                          <a:r>
                            <a:rPr lang="es-ES" sz="1600" dirty="0"/>
                            <a:t>es el valor de la diferencia de potencial inducida al girar la </a:t>
                          </a:r>
                          <a:r>
                            <a:rPr lang="es-ES" sz="1600" dirty="0" smtClean="0"/>
                            <a:t>bobina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90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/>
                            <a:t> </a:t>
                          </a:r>
                          <a:r>
                            <a:rPr lang="es-ES" sz="1600" dirty="0"/>
                            <a:t>en una milésima de </a:t>
                          </a:r>
                          <a:r>
                            <a:rPr lang="es-ES" sz="1600" dirty="0" smtClean="0"/>
                            <a:t>segundo?; ii) Si </a:t>
                          </a:r>
                          <a:r>
                            <a:rPr lang="es-ES" sz="1600" dirty="0"/>
                            <a:t>duplicamos el número de espiras, ¿en cuánto tiempo deberíamos girar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90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/>
                            <a:t> la bobina para conseguir la misma fuerza electromotriz?</a:t>
                          </a:r>
                        </a:p>
                        <a:p>
                          <a:pPr marL="355600" indent="-35560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=15,7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s-ES" sz="1600" dirty="0" smtClean="0"/>
                            <a:t>; ii)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endParaRPr lang="es-ES" sz="1600" dirty="0" smtClean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74465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Una espira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100 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/>
                            <a:t> </a:t>
                          </a:r>
                          <a:r>
                            <a:rPr lang="es-ES" sz="1600" dirty="0"/>
                            <a:t>de superficie se encuentra orientada de forma perpendicular a un campo magnético cuya magnitud aumenta uniformemente desde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0,2 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s-ES" sz="1600" dirty="0"/>
                            <a:t> hasta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1,4 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en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0,25 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r>
                            <a:rPr lang="es-ES" sz="1600" dirty="0"/>
                            <a:t>. </a:t>
                          </a:r>
                          <a:r>
                            <a:rPr lang="es-ES" sz="1600" dirty="0" smtClean="0"/>
                            <a:t>Determina: i) La </a:t>
                          </a:r>
                          <a:r>
                            <a:rPr lang="es-ES" sz="1600" dirty="0"/>
                            <a:t>fem inducida en la </a:t>
                          </a:r>
                          <a:r>
                            <a:rPr lang="es-ES" sz="1600" dirty="0" smtClean="0"/>
                            <a:t>espira; ii) La </a:t>
                          </a:r>
                          <a:r>
                            <a:rPr lang="es-ES" sz="1600" dirty="0"/>
                            <a:t>intensidad de corriente si la resistencia de la espira es </a:t>
                          </a:r>
                          <a:r>
                            <a:rPr lang="es-ES" sz="1600" dirty="0" smtClean="0"/>
                            <a:t>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3 </m:t>
                              </m:r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oMath>
                          </a14:m>
                          <a:r>
                            <a:rPr lang="es-ES" sz="1600" dirty="0" smtClean="0"/>
                            <a:t>.</a:t>
                          </a:r>
                          <a:endParaRPr lang="es-ES" sz="1600" dirty="0"/>
                        </a:p>
                        <a:p>
                          <a:pPr marL="355600" indent="-35560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s-ES" sz="1600" dirty="0" smtClean="0"/>
                                <m:t>i</m:t>
                              </m:r>
                              <m:r>
                                <m:rPr>
                                  <m:nor/>
                                </m:rPr>
                                <a:rPr lang="es-ES" sz="1600" dirty="0" smtClean="0"/>
                                <m:t>)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−0,048 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m:rPr>
                                  <m:nor/>
                                </m:rPr>
                                <a:rPr lang="es-ES" sz="1600" b="0" dirty="0" smtClean="0"/>
                                <m:t>; </m:t>
                              </m:r>
                              <m:r>
                                <m:rPr>
                                  <m:nor/>
                                </m:rPr>
                                <a:rPr lang="es-ES" sz="1600" b="0" dirty="0" smtClean="0"/>
                                <m:t>ii</m:t>
                              </m:r>
                              <m:r>
                                <m:rPr>
                                  <m:nor/>
                                </m:rPr>
                                <a:rPr lang="es-ES" sz="1600" b="0" dirty="0" smtClean="0"/>
                                <m:t>)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=−0,016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endParaRPr lang="es-ES" sz="1600" b="0" dirty="0" smtClean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295528"/>
                      </a:ext>
                    </a:extLst>
                  </a:tr>
                  <a:tr h="67111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6.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Una </a:t>
                          </a:r>
                          <a:r>
                            <a:rPr lang="es-ES" sz="1600" dirty="0"/>
                            <a:t>bobina circular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oMath>
                          </a14:m>
                          <a:r>
                            <a:rPr lang="es-ES" sz="1600" dirty="0"/>
                            <a:t> espiras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de radio se sitúa en dirección perpendicular a un campo magnético uniforme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1,2 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s-ES" sz="1600" dirty="0"/>
                            <a:t>. Calcula la fuerza electromotriz inducida en la bobina si se gira bruscamente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18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/>
                            <a:t> </a:t>
                          </a:r>
                          <a:r>
                            <a:rPr lang="es-ES" sz="1600" dirty="0"/>
                            <a:t>en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0,2 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r>
                            <a:rPr lang="es-ES" sz="1600" dirty="0"/>
                            <a:t>. ¿Qué intensidad de corriente inducida circula si la resistencia en la bobina es </a:t>
                          </a:r>
                          <a:r>
                            <a:rPr lang="es-ES" sz="1600" dirty="0" smtClean="0"/>
                            <a:t>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oMath>
                          </a14:m>
                          <a:r>
                            <a:rPr lang="es-ES" sz="1600" dirty="0" smtClean="0"/>
                            <a:t>. </a:t>
                          </a:r>
                          <a:endParaRPr lang="es-ES" sz="1600" dirty="0"/>
                        </a:p>
                        <a:p>
                          <a:pPr marL="0" indent="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=4,71 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s-ES" sz="1600" dirty="0" smtClean="0"/>
                            <a:t>;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=0,235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endParaRPr lang="es-ES" sz="1600" dirty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a 4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9761087"/>
                  </p:ext>
                </p:extLst>
              </p:nvPr>
            </p:nvGraphicFramePr>
            <p:xfrm>
              <a:off x="508000" y="1206500"/>
              <a:ext cx="8178801" cy="475488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179832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4.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5000" t="-18983" r="-156" b="-15084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13106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5000" t="-162500" r="-156" b="-10601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295528"/>
                      </a:ext>
                    </a:extLst>
                  </a:tr>
                  <a:tr h="13106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6.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000" t="-263721" r="-156" b="-651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965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" name="5 CuadroTexto"/>
          <p:cNvSpPr txBox="1"/>
          <p:nvPr/>
        </p:nvSpPr>
        <p:spPr>
          <a:xfrm>
            <a:off x="395587" y="1075363"/>
            <a:ext cx="4585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1.4. Formas de inducir la corriente</a:t>
            </a:r>
            <a:endParaRPr lang="es-ES" b="1" dirty="0">
              <a:solidFill>
                <a:srgbClr val="002060"/>
              </a:solidFill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6 CuadroTexto"/>
              <p:cNvSpPr txBox="1"/>
              <p:nvPr/>
            </p:nvSpPr>
            <p:spPr>
              <a:xfrm>
                <a:off x="3809917" y="1525858"/>
                <a:ext cx="13388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/>
                        </a:rPr>
                        <m:t>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𝐵𝑆𝑐𝑜𝑠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𝛼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5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917" y="1525858"/>
                <a:ext cx="1338828" cy="3385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9 CuadroTexto"/>
          <p:cNvSpPr txBox="1"/>
          <p:nvPr/>
        </p:nvSpPr>
        <p:spPr>
          <a:xfrm>
            <a:off x="450376" y="2402005"/>
            <a:ext cx="8202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sz="1600" b="1" dirty="0" smtClean="0">
                <a:sym typeface="Wingdings"/>
              </a:rPr>
              <a:t>Variando el campo </a:t>
            </a:r>
            <a:r>
              <a:rPr lang="es-ES" sz="1600" dirty="0" smtClean="0">
                <a:sym typeface="Wingdings"/>
              </a:rPr>
              <a:t>magnético.</a:t>
            </a:r>
          </a:p>
          <a:p>
            <a:pPr marL="177800" indent="-177800">
              <a:buFont typeface="Wingdings"/>
              <a:buChar char="F"/>
            </a:pPr>
            <a:endParaRPr lang="es-ES" sz="1600" dirty="0">
              <a:sym typeface="Wingdings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sz="1600" b="1" dirty="0" smtClean="0">
                <a:sym typeface="Wingdings"/>
              </a:rPr>
              <a:t>Variando la superficie.</a:t>
            </a:r>
          </a:p>
          <a:p>
            <a:pPr marL="177800" indent="-177800">
              <a:buFont typeface="Wingdings"/>
              <a:buChar char="F"/>
            </a:pPr>
            <a:endParaRPr lang="es-ES" sz="1600" dirty="0">
              <a:sym typeface="Wingdings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sz="1600" b="1" dirty="0" smtClean="0">
                <a:sym typeface="Wingdings"/>
              </a:rPr>
              <a:t>Variando la orientación </a:t>
            </a:r>
            <a:r>
              <a:rPr lang="es-ES" sz="1600" dirty="0" smtClean="0">
                <a:sym typeface="Wingdings"/>
              </a:rPr>
              <a:t>del circuito en el campo al hacerlo girar.</a:t>
            </a:r>
            <a:endParaRPr lang="es-ES" sz="1600" dirty="0"/>
          </a:p>
        </p:txBody>
      </p:sp>
      <p:sp>
        <p:nvSpPr>
          <p:cNvPr id="7" name="10 CuadroTexto"/>
          <p:cNvSpPr txBox="1"/>
          <p:nvPr/>
        </p:nvSpPr>
        <p:spPr>
          <a:xfrm flipH="1">
            <a:off x="457686" y="1978925"/>
            <a:ext cx="272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Podemos variar el flujo:</a:t>
            </a:r>
            <a:endParaRPr lang="es-ES" sz="1600" dirty="0"/>
          </a:p>
        </p:txBody>
      </p:sp>
      <p:sp>
        <p:nvSpPr>
          <p:cNvPr id="9" name="11 CuadroTexto"/>
          <p:cNvSpPr txBox="1"/>
          <p:nvPr/>
        </p:nvSpPr>
        <p:spPr>
          <a:xfrm>
            <a:off x="477672" y="4244455"/>
            <a:ext cx="7151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Fuerza electromotriz inducida al variar el campo magnético</a:t>
            </a:r>
            <a:endParaRPr lang="es-ES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12 Rectángulo"/>
              <p:cNvSpPr/>
              <p:nvPr/>
            </p:nvSpPr>
            <p:spPr>
              <a:xfrm>
                <a:off x="1203785" y="4937787"/>
                <a:ext cx="6343427" cy="559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𝑖𝑛𝑑𝑢𝑐𝑖𝑑𝑎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𝑁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∆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𝑁𝑆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Δ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Δ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 ⟹      </m:t>
                      </m:r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𝑖𝑛𝑑𝑢𝑐𝑖𝑑𝑎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𝑁𝑆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𝑑𝐵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" name="1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785" y="4937787"/>
                <a:ext cx="6343427" cy="5598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325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a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8156875"/>
                  </p:ext>
                </p:extLst>
              </p:nvPr>
            </p:nvGraphicFramePr>
            <p:xfrm>
              <a:off x="508000" y="1206500"/>
              <a:ext cx="8178801" cy="5041392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03378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74465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7.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Una bobina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oMath>
                          </a14:m>
                          <a:r>
                            <a:rPr lang="es-ES" sz="1600" dirty="0"/>
                            <a:t> espiras circulares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de radio se sitúa con sus espiras perpendiculares a un campo magnético cuyo valor varía </a:t>
                          </a:r>
                          <a:r>
                            <a:rPr lang="es-ES" sz="1600" dirty="0" smtClean="0"/>
                            <a:t>según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=1,5·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0,2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s-ES" sz="1600" dirty="0" smtClean="0"/>
                            <a:t>. i) ¿Cómo </a:t>
                          </a:r>
                          <a:r>
                            <a:rPr lang="es-ES" sz="1600" dirty="0"/>
                            <a:t>varía la fuerza electromotriz inducida con el tiempo</a:t>
                          </a:r>
                          <a:r>
                            <a:rPr lang="es-ES" sz="1600" dirty="0" smtClean="0"/>
                            <a:t>?; ii) ¿Cuál </a:t>
                          </a:r>
                          <a:r>
                            <a:rPr lang="es-ES" sz="1600" dirty="0"/>
                            <a:t>será el valor de dicha fuerza electromotriz inducida a los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10 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r>
                            <a:rPr lang="es-ES" sz="1600" dirty="0"/>
                            <a:t>?</a:t>
                          </a:r>
                        </a:p>
                        <a:p>
                          <a:pPr marL="355600" indent="-35560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=−0,0377·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0,2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s-ES" sz="1600" dirty="0" smtClean="0"/>
                            <a:t>; ii)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−0,279 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endParaRPr lang="es-ES" sz="1600" dirty="0" smtClean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74465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8.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Una </a:t>
                          </a:r>
                          <a:r>
                            <a:rPr lang="es-ES" sz="1600" dirty="0"/>
                            <a:t>bobina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oMath>
                          </a14:m>
                          <a:r>
                            <a:rPr lang="es-ES" sz="1600" dirty="0"/>
                            <a:t> espiras circulares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3 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de radio está situada perpendicularmente a un campo magnético unidireccional cuyo valor varía según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=0,2+0,005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s-ES" sz="1600" dirty="0" smtClean="0"/>
                            <a:t>. </a:t>
                          </a:r>
                          <a:r>
                            <a:rPr lang="es-ES" sz="1600" dirty="0"/>
                            <a:t>¿Cuánto valdrá la fem inducida al cabo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10 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r>
                            <a:rPr lang="es-ES" sz="1600" dirty="0"/>
                            <a:t>? Si la resistencia total de la bobina es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oMath>
                          </a14:m>
                          <a:r>
                            <a:rPr lang="es-ES" sz="1600" dirty="0"/>
                            <a:t>, ¿cuál es la intensidad que circula al cabo de ese tiempo</a:t>
                          </a:r>
                          <a:r>
                            <a:rPr lang="es-ES" sz="1600" dirty="0" smtClean="0"/>
                            <a:t>?</a:t>
                          </a:r>
                        </a:p>
                        <a:p>
                          <a:pPr marL="355600" indent="-35560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−0,014 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s-ES" sz="1600" b="0" dirty="0" smtClean="0"/>
                            <a:t>; ii)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=−0,007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endParaRPr lang="es-ES" sz="1600" b="0" dirty="0" smtClean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295528"/>
                      </a:ext>
                    </a:extLst>
                  </a:tr>
                  <a:tr h="67111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9.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A una espira circular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de radio, que descansa en el plano XY, se le aplica durante el intervalo de tiempo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= 0 </m:t>
                              </m:r>
                            </m:oMath>
                          </a14:m>
                          <a:r>
                            <a:rPr lang="es-ES" sz="1600" dirty="0"/>
                            <a:t>a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= 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un campo </a:t>
                          </a:r>
                          <a:r>
                            <a:rPr lang="es-ES" sz="1600" dirty="0" smtClean="0"/>
                            <a:t>magnético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=0,1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̂"/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s-ES" sz="1600" dirty="0" smtClean="0"/>
                            <a:t>, </a:t>
                          </a:r>
                          <a:r>
                            <a:rPr lang="es-ES" sz="1600" dirty="0"/>
                            <a:t>donde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oMath>
                          </a14:m>
                          <a:r>
                            <a:rPr lang="es-ES" sz="1600" dirty="0"/>
                            <a:t> es el tiempo en </a:t>
                          </a:r>
                          <a:r>
                            <a:rPr lang="es-ES" sz="1600" dirty="0" smtClean="0"/>
                            <a:t>segundos. i) Calcule </a:t>
                          </a:r>
                          <a:r>
                            <a:rPr lang="es-ES" sz="1600" dirty="0"/>
                            <a:t>el flujo magnético que atraviesa la espira y represente gráficamente la fuerza electromotriz inducida en la espira en función del </a:t>
                          </a:r>
                          <a:r>
                            <a:rPr lang="es-ES" sz="1600" dirty="0" smtClean="0"/>
                            <a:t>tiempo. </a:t>
                          </a:r>
                          <a:r>
                            <a:rPr lang="es-ES" sz="1600" dirty="0"/>
                            <a:t>i</a:t>
                          </a:r>
                          <a:r>
                            <a:rPr lang="es-ES" sz="1600" dirty="0" smtClean="0"/>
                            <a:t>i) Razone </a:t>
                          </a:r>
                          <a:r>
                            <a:rPr lang="es-ES" sz="1600" dirty="0"/>
                            <a:t>cómo cambiaría la fuerza electromotriz inducida en la espira </a:t>
                          </a:r>
                          <a:r>
                            <a:rPr lang="es-ES" sz="1600" dirty="0" smtClean="0"/>
                            <a:t>si la </a:t>
                          </a:r>
                          <a:r>
                            <a:rPr lang="es-ES" sz="1600" dirty="0"/>
                            <a:t>espira estuviera situada en el plano XZ.</a:t>
                          </a:r>
                        </a:p>
                        <a:p>
                          <a:pPr marL="0" indent="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=7,85·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𝑊𝑏</m:t>
                              </m:r>
                            </m:oMath>
                          </a14:m>
                          <a:r>
                            <a:rPr lang="es-ES" sz="1600" dirty="0" smtClean="0"/>
                            <a:t>;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=0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endParaRPr lang="es-ES" sz="1600" dirty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a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8156875"/>
                  </p:ext>
                </p:extLst>
              </p:nvPr>
            </p:nvGraphicFramePr>
            <p:xfrm>
              <a:off x="508000" y="1206500"/>
              <a:ext cx="8178801" cy="5041392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13106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7.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5000" t="-26047" r="-156" b="-26604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155448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8.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5000" t="-105859" r="-156" b="-12343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295528"/>
                      </a:ext>
                    </a:extLst>
                  </a:tr>
                  <a:tr h="1840992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9.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000" t="-174503" r="-156" b="-463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2477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" name="11 CuadroTexto"/>
          <p:cNvSpPr txBox="1"/>
          <p:nvPr/>
        </p:nvSpPr>
        <p:spPr>
          <a:xfrm>
            <a:off x="436729" y="1037231"/>
            <a:ext cx="739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Fuerza electromotriz inducida al variar el tamaño de la superficie</a:t>
            </a:r>
            <a:endParaRPr lang="es-ES" b="1" dirty="0">
              <a:solidFill>
                <a:srgbClr val="00B0F0"/>
              </a:solidFill>
            </a:endParaRPr>
          </a:p>
        </p:txBody>
      </p:sp>
      <p:grpSp>
        <p:nvGrpSpPr>
          <p:cNvPr id="5" name="12 Grupo"/>
          <p:cNvGrpSpPr/>
          <p:nvPr/>
        </p:nvGrpSpPr>
        <p:grpSpPr>
          <a:xfrm>
            <a:off x="502480" y="1803098"/>
            <a:ext cx="3841631" cy="3541910"/>
            <a:chOff x="488832" y="1844041"/>
            <a:chExt cx="3841631" cy="3541910"/>
          </a:xfrm>
        </p:grpSpPr>
        <p:sp>
          <p:nvSpPr>
            <p:cNvPr id="6" name="8 Marco"/>
            <p:cNvSpPr/>
            <p:nvPr/>
          </p:nvSpPr>
          <p:spPr>
            <a:xfrm>
              <a:off x="914398" y="2545307"/>
              <a:ext cx="2906973" cy="2374710"/>
            </a:xfrm>
            <a:prstGeom prst="frame">
              <a:avLst>
                <a:gd name="adj1" fmla="val 3304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rgbClr val="DA6B2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7" name="45 Grupo"/>
            <p:cNvGrpSpPr/>
            <p:nvPr/>
          </p:nvGrpSpPr>
          <p:grpSpPr>
            <a:xfrm>
              <a:off x="488832" y="2078583"/>
              <a:ext cx="3841631" cy="3307368"/>
              <a:chOff x="4856116" y="2023992"/>
              <a:chExt cx="3841631" cy="3307368"/>
            </a:xfrm>
          </p:grpSpPr>
          <p:sp>
            <p:nvSpPr>
              <p:cNvPr id="33" name="34 Rectángulo"/>
              <p:cNvSpPr/>
              <p:nvPr/>
            </p:nvSpPr>
            <p:spPr>
              <a:xfrm>
                <a:off x="7983939" y="2279176"/>
                <a:ext cx="464024" cy="27022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37 CuadroTexto"/>
                  <p:cNvSpPr txBox="1"/>
                  <p:nvPr/>
                </p:nvSpPr>
                <p:spPr>
                  <a:xfrm>
                    <a:off x="4862726" y="2023992"/>
                    <a:ext cx="383502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/>
                            </a:rPr>
                            <m:t>×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    ×     ×     ×     ×     ×     ×     ×     ×</m:t>
                          </m:r>
                        </m:oMath>
                      </m:oMathPara>
                    </a14:m>
                    <a:endParaRPr lang="es-ES" dirty="0"/>
                  </a:p>
                </p:txBody>
              </p:sp>
            </mc:Choice>
            <mc:Fallback xmlns="">
              <p:sp>
                <p:nvSpPr>
                  <p:cNvPr id="38" name="37 CuadroTexto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2726" y="2023992"/>
                    <a:ext cx="3835021" cy="36933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38 CuadroTexto"/>
                  <p:cNvSpPr txBox="1"/>
                  <p:nvPr/>
                </p:nvSpPr>
                <p:spPr>
                  <a:xfrm>
                    <a:off x="4860878" y="2499816"/>
                    <a:ext cx="383502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/>
                            </a:rPr>
                            <m:t>×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    ×     ×     ×     ×     ×     ×     ×     ×</m:t>
                          </m:r>
                        </m:oMath>
                      </m:oMathPara>
                    </a14:m>
                    <a:endParaRPr lang="es-ES" dirty="0"/>
                  </a:p>
                </p:txBody>
              </p:sp>
            </mc:Choice>
            <mc:Fallback xmlns="">
              <p:sp>
                <p:nvSpPr>
                  <p:cNvPr id="39" name="38 CuadroTexto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0878" y="2499816"/>
                    <a:ext cx="3835021" cy="36933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40 CuadroTexto"/>
                  <p:cNvSpPr txBox="1"/>
                  <p:nvPr/>
                </p:nvSpPr>
                <p:spPr>
                  <a:xfrm>
                    <a:off x="4860878" y="2957016"/>
                    <a:ext cx="383502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/>
                            </a:rPr>
                            <m:t>×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    ×     ×     ×     ×     ×     ×     ×     ×</m:t>
                          </m:r>
                        </m:oMath>
                      </m:oMathPara>
                    </a14:m>
                    <a:endParaRPr lang="es-ES" dirty="0"/>
                  </a:p>
                </p:txBody>
              </p:sp>
            </mc:Choice>
            <mc:Fallback xmlns="">
              <p:sp>
                <p:nvSpPr>
                  <p:cNvPr id="41" name="40 CuadroTexto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0878" y="2957016"/>
                    <a:ext cx="3835021" cy="36933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41 CuadroTexto"/>
                  <p:cNvSpPr txBox="1"/>
                  <p:nvPr/>
                </p:nvSpPr>
                <p:spPr>
                  <a:xfrm>
                    <a:off x="4856116" y="3452315"/>
                    <a:ext cx="383502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/>
                            </a:rPr>
                            <m:t>×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    ×     ×     ×     ×     ×     ×     ×     ×</m:t>
                          </m:r>
                        </m:oMath>
                      </m:oMathPara>
                    </a14:m>
                    <a:endParaRPr lang="es-ES" dirty="0"/>
                  </a:p>
                </p:txBody>
              </p:sp>
            </mc:Choice>
            <mc:Fallback xmlns="">
              <p:sp>
                <p:nvSpPr>
                  <p:cNvPr id="42" name="41 CuadroTexto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56116" y="3452315"/>
                    <a:ext cx="3835021" cy="369332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42 CuadroTexto"/>
                  <p:cNvSpPr txBox="1"/>
                  <p:nvPr/>
                </p:nvSpPr>
                <p:spPr>
                  <a:xfrm>
                    <a:off x="4856116" y="3938091"/>
                    <a:ext cx="383502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/>
                            </a:rPr>
                            <m:t>×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    ×     ×     ×     ×     ×     ×     ×     ×</m:t>
                          </m:r>
                        </m:oMath>
                      </m:oMathPara>
                    </a14:m>
                    <a:endParaRPr lang="es-ES" dirty="0"/>
                  </a:p>
                </p:txBody>
              </p:sp>
            </mc:Choice>
            <mc:Fallback xmlns="">
              <p:sp>
                <p:nvSpPr>
                  <p:cNvPr id="43" name="42 CuadroTexto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56116" y="3938091"/>
                    <a:ext cx="3835021" cy="369332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43 CuadroTexto"/>
                  <p:cNvSpPr txBox="1"/>
                  <p:nvPr/>
                </p:nvSpPr>
                <p:spPr>
                  <a:xfrm>
                    <a:off x="4856116" y="4457203"/>
                    <a:ext cx="383502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/>
                            </a:rPr>
                            <m:t>×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    ×     ×     ×     ×     ×     ×     ×     ×</m:t>
                          </m:r>
                        </m:oMath>
                      </m:oMathPara>
                    </a14:m>
                    <a:endParaRPr lang="es-ES" dirty="0"/>
                  </a:p>
                </p:txBody>
              </p:sp>
            </mc:Choice>
            <mc:Fallback xmlns="">
              <p:sp>
                <p:nvSpPr>
                  <p:cNvPr id="44" name="43 CuadroTexto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56116" y="4457203"/>
                    <a:ext cx="3835021" cy="369332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44 CuadroTexto"/>
                  <p:cNvSpPr txBox="1"/>
                  <p:nvPr/>
                </p:nvSpPr>
                <p:spPr>
                  <a:xfrm>
                    <a:off x="4856116" y="4962028"/>
                    <a:ext cx="383502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/>
                            </a:rPr>
                            <m:t>×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    ×     ×     ×     ×     ×     ×     ×     ×</m:t>
                          </m:r>
                        </m:oMath>
                      </m:oMathPara>
                    </a14:m>
                    <a:endParaRPr lang="es-ES" dirty="0"/>
                  </a:p>
                </p:txBody>
              </p:sp>
            </mc:Choice>
            <mc:Fallback xmlns="">
              <p:sp>
                <p:nvSpPr>
                  <p:cNvPr id="45" name="44 CuadroTexto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56116" y="4962028"/>
                    <a:ext cx="3835021" cy="369332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" name="36 Rectángulo"/>
            <p:cNvSpPr/>
            <p:nvPr/>
          </p:nvSpPr>
          <p:spPr>
            <a:xfrm>
              <a:off x="1883391" y="2449772"/>
              <a:ext cx="109179" cy="2538484"/>
            </a:xfrm>
            <a:prstGeom prst="rect">
              <a:avLst/>
            </a:prstGeom>
            <a:solidFill>
              <a:schemeClr val="accent6">
                <a:lumMod val="75000"/>
                <a:alpha val="24000"/>
              </a:schemeClr>
            </a:solidFill>
            <a:ln w="3175">
              <a:solidFill>
                <a:schemeClr val="accent6">
                  <a:lumMod val="50000"/>
                  <a:alpha val="25000"/>
                </a:schemeClr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  <a:softEdge rad="127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46 CuadroTexto"/>
                <p:cNvSpPr txBox="1"/>
                <p:nvPr/>
              </p:nvSpPr>
              <p:spPr>
                <a:xfrm>
                  <a:off x="3784694" y="1844041"/>
                  <a:ext cx="382541" cy="3684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47" name="46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4694" y="1844041"/>
                  <a:ext cx="382541" cy="368499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48 Conector recto"/>
            <p:cNvCxnSpPr/>
            <p:nvPr/>
          </p:nvCxnSpPr>
          <p:spPr>
            <a:xfrm>
              <a:off x="3603009" y="4885898"/>
              <a:ext cx="4503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49 Conector recto"/>
            <p:cNvCxnSpPr/>
            <p:nvPr/>
          </p:nvCxnSpPr>
          <p:spPr>
            <a:xfrm>
              <a:off x="3618931" y="2581702"/>
              <a:ext cx="4503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51 Conector recto de flecha"/>
            <p:cNvCxnSpPr/>
            <p:nvPr/>
          </p:nvCxnSpPr>
          <p:spPr>
            <a:xfrm>
              <a:off x="3835020" y="2579427"/>
              <a:ext cx="0" cy="2320119"/>
            </a:xfrm>
            <a:prstGeom prst="straightConnector1">
              <a:avLst/>
            </a:pr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53 CuadroTexto"/>
                <p:cNvSpPr txBox="1"/>
                <p:nvPr/>
              </p:nvSpPr>
              <p:spPr>
                <a:xfrm>
                  <a:off x="3841559" y="3770651"/>
                  <a:ext cx="31303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54" name="53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1559" y="3770651"/>
                  <a:ext cx="313034" cy="338554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54 Conector recto de flecha"/>
            <p:cNvCxnSpPr/>
            <p:nvPr/>
          </p:nvCxnSpPr>
          <p:spPr bwMode="auto">
            <a:xfrm rot="10800000">
              <a:off x="1112109" y="2462408"/>
              <a:ext cx="61722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55 Conector recto de flecha"/>
            <p:cNvCxnSpPr/>
            <p:nvPr/>
          </p:nvCxnSpPr>
          <p:spPr bwMode="auto">
            <a:xfrm rot="5400000">
              <a:off x="527530" y="3624742"/>
              <a:ext cx="61722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56 Conector recto de flecha"/>
            <p:cNvCxnSpPr/>
            <p:nvPr/>
          </p:nvCxnSpPr>
          <p:spPr bwMode="auto">
            <a:xfrm>
              <a:off x="1034772" y="5032736"/>
              <a:ext cx="61722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57 Conector recto de flecha"/>
            <p:cNvCxnSpPr/>
            <p:nvPr/>
          </p:nvCxnSpPr>
          <p:spPr bwMode="auto">
            <a:xfrm rot="16200000" flipV="1">
              <a:off x="1485149" y="3722550"/>
              <a:ext cx="61722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58 Conector recto de flecha"/>
            <p:cNvCxnSpPr/>
            <p:nvPr/>
          </p:nvCxnSpPr>
          <p:spPr bwMode="auto">
            <a:xfrm>
              <a:off x="2906790" y="3711178"/>
              <a:ext cx="61722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1" name="50 Rectángulo"/>
            <p:cNvSpPr/>
            <p:nvPr/>
          </p:nvSpPr>
          <p:spPr>
            <a:xfrm>
              <a:off x="2800066" y="2438399"/>
              <a:ext cx="109179" cy="253848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2" name="52 Conector recto de flecha"/>
            <p:cNvCxnSpPr/>
            <p:nvPr/>
          </p:nvCxnSpPr>
          <p:spPr bwMode="auto">
            <a:xfrm>
              <a:off x="2008313" y="3713453"/>
              <a:ext cx="61722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F0">
                  <a:alpha val="42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59 Conector recto de flecha"/>
            <p:cNvCxnSpPr/>
            <p:nvPr/>
          </p:nvCxnSpPr>
          <p:spPr bwMode="auto">
            <a:xfrm>
              <a:off x="1587506" y="4657423"/>
              <a:ext cx="900000" cy="158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60 CuadroTexto"/>
                <p:cNvSpPr txBox="1"/>
                <p:nvPr/>
              </p:nvSpPr>
              <p:spPr>
                <a:xfrm>
                  <a:off x="2080997" y="3402159"/>
                  <a:ext cx="36061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61" name="60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0997" y="3402159"/>
                  <a:ext cx="360612" cy="338554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t="-12727" r="-2033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61 CuadroTexto"/>
                <p:cNvSpPr txBox="1"/>
                <p:nvPr/>
              </p:nvSpPr>
              <p:spPr>
                <a:xfrm>
                  <a:off x="2997672" y="3390786"/>
                  <a:ext cx="36061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62" name="61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7672" y="3390786"/>
                  <a:ext cx="360612" cy="338554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t="-12727" r="-22034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62 Conector recto de flecha"/>
            <p:cNvCxnSpPr/>
            <p:nvPr/>
          </p:nvCxnSpPr>
          <p:spPr bwMode="auto">
            <a:xfrm rot="16200000" flipV="1">
              <a:off x="2360880" y="3724825"/>
              <a:ext cx="61722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64 CuadroTexto"/>
                <p:cNvSpPr txBox="1"/>
                <p:nvPr/>
              </p:nvSpPr>
              <p:spPr>
                <a:xfrm>
                  <a:off x="1548736" y="2132918"/>
                  <a:ext cx="32746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s-E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64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8736" y="2132918"/>
                  <a:ext cx="327462" cy="338554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65 CuadroTexto"/>
                <p:cNvSpPr txBox="1"/>
                <p:nvPr/>
              </p:nvSpPr>
              <p:spPr>
                <a:xfrm>
                  <a:off x="554724" y="3308900"/>
                  <a:ext cx="32746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s-E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65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724" y="3308900"/>
                  <a:ext cx="327462" cy="338554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66 CuadroTexto"/>
                <p:cNvSpPr txBox="1"/>
                <p:nvPr/>
              </p:nvSpPr>
              <p:spPr>
                <a:xfrm>
                  <a:off x="1155225" y="5014871"/>
                  <a:ext cx="32746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s-E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66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5225" y="5014871"/>
                  <a:ext cx="327462" cy="338554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67 CuadroTexto"/>
                <p:cNvSpPr txBox="1"/>
                <p:nvPr/>
              </p:nvSpPr>
              <p:spPr>
                <a:xfrm>
                  <a:off x="1496420" y="3322548"/>
                  <a:ext cx="32746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s-E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67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6420" y="3322548"/>
                  <a:ext cx="327462" cy="338554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68 CuadroTexto"/>
                <p:cNvSpPr txBox="1"/>
                <p:nvPr/>
              </p:nvSpPr>
              <p:spPr>
                <a:xfrm>
                  <a:off x="2397172" y="3308901"/>
                  <a:ext cx="32746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s-E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68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7172" y="3308901"/>
                  <a:ext cx="327462" cy="338554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69 CuadroTexto"/>
                <p:cNvSpPr txBox="1"/>
                <p:nvPr/>
              </p:nvSpPr>
              <p:spPr>
                <a:xfrm>
                  <a:off x="1974091" y="4305187"/>
                  <a:ext cx="35759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s-ES" sz="16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69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4091" y="4305187"/>
                  <a:ext cx="357597" cy="338554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6 CuadroTexto"/>
              <p:cNvSpPr txBox="1"/>
              <p:nvPr/>
            </p:nvSpPr>
            <p:spPr>
              <a:xfrm>
                <a:off x="5133548" y="1855413"/>
                <a:ext cx="2776337" cy="559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𝑖𝑛𝑑𝑢𝑐𝑖𝑑𝑎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𝐵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41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3548" y="1855413"/>
                <a:ext cx="2776337" cy="55983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70 CuadroTexto"/>
              <p:cNvSpPr txBox="1"/>
              <p:nvPr/>
            </p:nvSpPr>
            <p:spPr>
              <a:xfrm>
                <a:off x="5149471" y="2799383"/>
                <a:ext cx="2146613" cy="570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𝐵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𝑙𝑥</m:t>
                              </m:r>
                            </m:e>
                          </m:d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𝐵𝑙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42" name="7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471" y="2799383"/>
                <a:ext cx="2146613" cy="57022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9 Rectángulo"/>
              <p:cNvSpPr/>
              <p:nvPr/>
            </p:nvSpPr>
            <p:spPr>
              <a:xfrm>
                <a:off x="5560999" y="3722005"/>
                <a:ext cx="173996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𝑖𝑛𝑑𝑢𝑐𝑖𝑑𝑎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𝐵𝑙𝑣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43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999" y="3722005"/>
                <a:ext cx="1739964" cy="33855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10 CuadroTexto"/>
          <p:cNvSpPr txBox="1"/>
          <p:nvPr/>
        </p:nvSpPr>
        <p:spPr>
          <a:xfrm>
            <a:off x="4872250" y="4517410"/>
            <a:ext cx="3234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Es la fuerza electromotriz por movimiento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34367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5" name="11 CuadroTexto"/>
          <p:cNvSpPr txBox="1"/>
          <p:nvPr/>
        </p:nvSpPr>
        <p:spPr>
          <a:xfrm>
            <a:off x="436729" y="1037231"/>
            <a:ext cx="739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Fuerza electromotriz inducida al variar el tamaño de la superficie</a:t>
            </a:r>
            <a:endParaRPr lang="es-ES" b="1" dirty="0">
              <a:solidFill>
                <a:srgbClr val="00B0F0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628635" y="1787857"/>
            <a:ext cx="3401503" cy="4092480"/>
            <a:chOff x="1942533" y="2088108"/>
            <a:chExt cx="3401503" cy="4092480"/>
          </a:xfrm>
        </p:grpSpPr>
        <p:cxnSp>
          <p:nvCxnSpPr>
            <p:cNvPr id="7" name="32 Conector recto de flecha"/>
            <p:cNvCxnSpPr/>
            <p:nvPr/>
          </p:nvCxnSpPr>
          <p:spPr>
            <a:xfrm>
              <a:off x="2142628" y="3458640"/>
              <a:ext cx="0" cy="133200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23 Cubo"/>
            <p:cNvSpPr/>
            <p:nvPr/>
          </p:nvSpPr>
          <p:spPr>
            <a:xfrm>
              <a:off x="1966914" y="4638391"/>
              <a:ext cx="1296537" cy="1542197"/>
            </a:xfrm>
            <a:prstGeom prst="cube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0" name="29 Conector recto de flecha"/>
            <p:cNvCxnSpPr/>
            <p:nvPr/>
          </p:nvCxnSpPr>
          <p:spPr>
            <a:xfrm>
              <a:off x="2642691" y="3487215"/>
              <a:ext cx="0" cy="133200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31 Conector recto de flecha"/>
            <p:cNvCxnSpPr/>
            <p:nvPr/>
          </p:nvCxnSpPr>
          <p:spPr>
            <a:xfrm>
              <a:off x="2290266" y="3325290"/>
              <a:ext cx="0" cy="133200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28 Conector recto de flecha"/>
            <p:cNvCxnSpPr/>
            <p:nvPr/>
          </p:nvCxnSpPr>
          <p:spPr>
            <a:xfrm>
              <a:off x="2785566" y="3315765"/>
              <a:ext cx="0" cy="133200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6 Cubo"/>
            <p:cNvSpPr/>
            <p:nvPr/>
          </p:nvSpPr>
          <p:spPr>
            <a:xfrm>
              <a:off x="1965278" y="2088108"/>
              <a:ext cx="1296537" cy="1542197"/>
            </a:xfrm>
            <a:prstGeom prst="cube">
              <a:avLst/>
            </a:prstGeom>
            <a:solidFill>
              <a:srgbClr val="FF0000"/>
            </a:soli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9 Marco"/>
            <p:cNvSpPr/>
            <p:nvPr/>
          </p:nvSpPr>
          <p:spPr>
            <a:xfrm rot="21178516" flipH="1">
              <a:off x="2183641" y="3070745"/>
              <a:ext cx="2238233" cy="2197290"/>
            </a:xfrm>
            <a:prstGeom prst="frame">
              <a:avLst>
                <a:gd name="adj1" fmla="val 4425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  <a:scene3d>
              <a:camera prst="isometricOffAxis2To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15" name="12 Conector recto de flecha"/>
            <p:cNvCxnSpPr/>
            <p:nvPr/>
          </p:nvCxnSpPr>
          <p:spPr>
            <a:xfrm>
              <a:off x="3261815" y="3311002"/>
              <a:ext cx="0" cy="133200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26 Conector recto de flecha"/>
            <p:cNvCxnSpPr/>
            <p:nvPr/>
          </p:nvCxnSpPr>
          <p:spPr>
            <a:xfrm>
              <a:off x="2933203" y="3630090"/>
              <a:ext cx="0" cy="133200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27 Conector recto de flecha"/>
            <p:cNvCxnSpPr/>
            <p:nvPr/>
          </p:nvCxnSpPr>
          <p:spPr>
            <a:xfrm>
              <a:off x="3095128" y="3477690"/>
              <a:ext cx="0" cy="133200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30 Conector recto de flecha"/>
            <p:cNvCxnSpPr/>
            <p:nvPr/>
          </p:nvCxnSpPr>
          <p:spPr>
            <a:xfrm>
              <a:off x="2499816" y="3630090"/>
              <a:ext cx="0" cy="133200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33 Conector recto de flecha"/>
            <p:cNvCxnSpPr/>
            <p:nvPr/>
          </p:nvCxnSpPr>
          <p:spPr>
            <a:xfrm>
              <a:off x="1975941" y="3630090"/>
              <a:ext cx="0" cy="133200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4 Conector recto de flecha"/>
            <p:cNvCxnSpPr/>
            <p:nvPr/>
          </p:nvCxnSpPr>
          <p:spPr>
            <a:xfrm>
              <a:off x="4380932" y="4258101"/>
              <a:ext cx="928047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36 Conector recto de flecha"/>
            <p:cNvCxnSpPr/>
            <p:nvPr/>
          </p:nvCxnSpPr>
          <p:spPr>
            <a:xfrm>
              <a:off x="3427864" y="3728112"/>
              <a:ext cx="792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37 Conector recto de flecha"/>
            <p:cNvCxnSpPr/>
            <p:nvPr/>
          </p:nvCxnSpPr>
          <p:spPr>
            <a:xfrm flipH="1">
              <a:off x="2856933" y="4699377"/>
              <a:ext cx="792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38 Conector recto de flecha"/>
            <p:cNvCxnSpPr/>
            <p:nvPr/>
          </p:nvCxnSpPr>
          <p:spPr>
            <a:xfrm flipV="1">
              <a:off x="1942533" y="3862316"/>
              <a:ext cx="595951" cy="44127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18 CuadroTexto"/>
                <p:cNvSpPr txBox="1"/>
                <p:nvPr/>
              </p:nvSpPr>
              <p:spPr>
                <a:xfrm>
                  <a:off x="4983424" y="3916225"/>
                  <a:ext cx="36061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22" name="18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3424" y="3916225"/>
                  <a:ext cx="360612" cy="338554"/>
                </a:xfrm>
                <a:prstGeom prst="rect">
                  <a:avLst/>
                </a:prstGeom>
                <a:blipFill>
                  <a:blip r:embed="rId2"/>
                  <a:stretch>
                    <a:fillRect t="-14286" r="-2033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42 CuadroTexto"/>
                <p:cNvSpPr txBox="1"/>
                <p:nvPr/>
              </p:nvSpPr>
              <p:spPr>
                <a:xfrm>
                  <a:off x="3211490" y="4041329"/>
                  <a:ext cx="382541" cy="3684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23" name="42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1490" y="4041329"/>
                  <a:ext cx="382541" cy="3684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43 CuadroTexto"/>
                <p:cNvSpPr txBox="1"/>
                <p:nvPr/>
              </p:nvSpPr>
              <p:spPr>
                <a:xfrm>
                  <a:off x="3702809" y="3399884"/>
                  <a:ext cx="32746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24" name="43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2809" y="3399884"/>
                  <a:ext cx="327461" cy="3385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44 CuadroTexto"/>
                <p:cNvSpPr txBox="1"/>
                <p:nvPr/>
              </p:nvSpPr>
              <p:spPr>
                <a:xfrm>
                  <a:off x="3322946" y="4698696"/>
                  <a:ext cx="32746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25" name="44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2946" y="4698696"/>
                  <a:ext cx="327461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19 CuadroTexto"/>
            <p:cNvSpPr txBox="1"/>
            <p:nvPr/>
          </p:nvSpPr>
          <p:spPr>
            <a:xfrm>
              <a:off x="2347415" y="2866030"/>
              <a:ext cx="382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N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46 CuadroTexto"/>
            <p:cNvSpPr txBox="1"/>
            <p:nvPr/>
          </p:nvSpPr>
          <p:spPr>
            <a:xfrm>
              <a:off x="2308746" y="5352197"/>
              <a:ext cx="382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/>
                <a:t>S</a:t>
              </a:r>
            </a:p>
          </p:txBody>
        </p:sp>
      </p:grpSp>
      <p:sp>
        <p:nvSpPr>
          <p:cNvPr id="30" name="24 CuadroTexto"/>
          <p:cNvSpPr txBox="1"/>
          <p:nvPr/>
        </p:nvSpPr>
        <p:spPr>
          <a:xfrm>
            <a:off x="5281682" y="2579427"/>
            <a:ext cx="3398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Al sacar o introducir la espira en el campo magnético, se induce una fuerza electromotriz proporcional a la velocidad con la que varía superficie atravesada por el campo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08436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a 3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0400754"/>
                  </p:ext>
                </p:extLst>
              </p:nvPr>
            </p:nvGraphicFramePr>
            <p:xfrm>
              <a:off x="469900" y="1041400"/>
              <a:ext cx="8178801" cy="53949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4097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4241800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  <a:gridCol w="2146301">
                      <a:extLst>
                        <a:ext uri="{9D8B030D-6E8A-4147-A177-3AD203B41FA5}">
                          <a16:colId xmlns:a16="http://schemas.microsoft.com/office/drawing/2014/main" val="1566558677"/>
                        </a:ext>
                      </a:extLst>
                    </a:gridCol>
                  </a:tblGrid>
                  <a:tr h="303378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74465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10.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>
                            <a:tabLst/>
                          </a:pPr>
                          <a:r>
                            <a:rPr lang="es-ES" sz="1600" dirty="0" smtClean="0"/>
                            <a:t>La varilla de la figura tiene una longitud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35 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 smtClean="0"/>
                            <a:t>y se mueve con una velocidad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0,17 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/>
                            <a:t> en la dirección y sentido mostrados, en presencia de un campo magnético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85 </m:t>
                              </m:r>
                              <m:r>
                                <a:rPr lang="es-ES" sz="1600" i="1" dirty="0" err="1" smtClean="0">
                                  <a:latin typeface="Cambria Math" panose="02040503050406030204" pitchFamily="18" charset="0"/>
                                </a:rPr>
                                <m:t>𝑚𝑇</m:t>
                              </m:r>
                            </m:oMath>
                          </a14:m>
                          <a:r>
                            <a:rPr lang="es-ES" sz="1600" dirty="0" smtClean="0"/>
                            <a:t>. i) Indica mediante un dibujo qué extremo de la varilla se cargará positivamente y cuál lo hará negativamente; ii) Determina la fem inducida en la varilla.</a:t>
                          </a:r>
                        </a:p>
                        <a:p>
                          <a:pPr marL="0" indent="0" algn="just">
                            <a:tabLst/>
                          </a:pPr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=0,005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s-ES" sz="1600" b="1" dirty="0" smtClean="0">
                              <a:solidFill>
                                <a:srgbClr val="C00000"/>
                              </a:solidFill>
                            </a:rPr>
                            <a:t>	</a:t>
                          </a:r>
                          <a:endParaRPr lang="es-ES" sz="1600" dirty="0"/>
                        </a:p>
                      </a:txBody>
                      <a:tcP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 algn="just">
                            <a:tabLst/>
                          </a:pPr>
                          <a:endParaRPr lang="es-ES" sz="1600" dirty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67111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11.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 par de raíles conductores muy largos se colocan en paralelo en posición vertical, unidos por su parte superior por una resistencia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150 </m:t>
                              </m:r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oMath>
                          </a14:m>
                          <a:r>
                            <a:rPr lang="es-ES" sz="1600" dirty="0" smtClean="0"/>
                            <a:t>. Se deja caer libremente entre los raíles un avarilla conductora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25 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oMath>
                          </a14:m>
                          <a:r>
                            <a:rPr lang="es-ES" sz="1600" dirty="0" smtClean="0"/>
                            <a:t> de longitud y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71 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oMath>
                          </a14:m>
                          <a:r>
                            <a:rPr lang="es-ES" sz="1600" dirty="0" smtClean="0"/>
                            <a:t> de masa en presencia de un campo magnético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12 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s-ES" sz="1600" dirty="0" smtClean="0"/>
                            <a:t> ortogonal al plano de los raíles. Al cabo de un cierto tiempo, se observa que la barra cae a una velocidad aproximadamente constante. En ese momento: i) calcula la velocidad constante de la varilla; ii) Determina la fem inducida en la varilla y la corriente que atraviesa la resistencia.</a:t>
                          </a:r>
                        </a:p>
                        <a:p>
                          <a:pPr marL="0" indent="0" algn="just"/>
                          <a:r>
                            <a:rPr lang="es-ES" sz="1600" dirty="0" smtClean="0"/>
                            <a:t>Dato: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=9,8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</m:oMath>
                          </a14:m>
                          <a:endParaRPr lang="es-ES" sz="1600" b="1" dirty="0" smtClean="0"/>
                        </a:p>
                        <a:p>
                          <a:pPr marL="0" indent="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=12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</m:oMath>
                          </a14:m>
                          <a:r>
                            <a:rPr lang="es-ES" sz="1600" b="1" dirty="0" smtClean="0">
                              <a:solidFill>
                                <a:srgbClr val="C00000"/>
                              </a:solidFill>
                            </a:rPr>
                            <a:t> </a:t>
                          </a:r>
                          <a:r>
                            <a:rPr lang="es-ES" sz="1600" dirty="0" smtClean="0"/>
                            <a:t>ii)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=36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=0,24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endParaRPr lang="es-ES" sz="1600" dirty="0"/>
                        </a:p>
                      </a:txBody>
                      <a:tcP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 algn="just"/>
                          <a:endParaRPr lang="es-ES" sz="1600" dirty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a 3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0400754"/>
                  </p:ext>
                </p:extLst>
              </p:nvPr>
            </p:nvGraphicFramePr>
            <p:xfrm>
              <a:off x="469900" y="1041400"/>
              <a:ext cx="8178801" cy="53949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4097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4241800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  <a:gridCol w="2146301">
                      <a:extLst>
                        <a:ext uri="{9D8B030D-6E8A-4147-A177-3AD203B41FA5}">
                          <a16:colId xmlns:a16="http://schemas.microsoft.com/office/drawing/2014/main" val="1566558677"/>
                        </a:ext>
                      </a:extLst>
                    </a:gridCol>
                  </a:tblGrid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179832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10.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6904" t="-18983" r="-38188" b="-18644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 algn="just">
                            <a:tabLst/>
                          </a:pPr>
                          <a:endParaRPr lang="es-ES" sz="1600" dirty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326136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11.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904" t="-65485" r="-38188" b="-261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 algn="just"/>
                          <a:endParaRPr lang="es-ES" sz="1600" dirty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2" name="Grupo 31"/>
          <p:cNvGrpSpPr/>
          <p:nvPr/>
        </p:nvGrpSpPr>
        <p:grpSpPr>
          <a:xfrm>
            <a:off x="6506135" y="1786819"/>
            <a:ext cx="1958893" cy="891386"/>
            <a:chOff x="3298208" y="2618094"/>
            <a:chExt cx="3102027" cy="1399631"/>
          </a:xfrm>
        </p:grpSpPr>
        <p:cxnSp>
          <p:nvCxnSpPr>
            <p:cNvPr id="33" name="Conector recto 32"/>
            <p:cNvCxnSpPr/>
            <p:nvPr/>
          </p:nvCxnSpPr>
          <p:spPr>
            <a:xfrm>
              <a:off x="4217158" y="2688609"/>
              <a:ext cx="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Paralelogramo 33"/>
            <p:cNvSpPr/>
            <p:nvPr/>
          </p:nvSpPr>
          <p:spPr>
            <a:xfrm>
              <a:off x="3630305" y="3220872"/>
              <a:ext cx="2497540" cy="614149"/>
            </a:xfrm>
            <a:prstGeom prst="parallelogram">
              <a:avLst>
                <a:gd name="adj" fmla="val 9833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5" name="Conector recto 34"/>
            <p:cNvCxnSpPr/>
            <p:nvPr/>
          </p:nvCxnSpPr>
          <p:spPr>
            <a:xfrm rot="5400000">
              <a:off x="5241993" y="2212191"/>
              <a:ext cx="0" cy="201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 flipH="1">
              <a:off x="3455158" y="3220871"/>
              <a:ext cx="775648" cy="7968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de flecha 36"/>
            <p:cNvCxnSpPr/>
            <p:nvPr/>
          </p:nvCxnSpPr>
          <p:spPr>
            <a:xfrm>
              <a:off x="4449169" y="2661314"/>
              <a:ext cx="0" cy="720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de flecha 37"/>
            <p:cNvCxnSpPr/>
            <p:nvPr/>
          </p:nvCxnSpPr>
          <p:spPr>
            <a:xfrm>
              <a:off x="4860878" y="2881952"/>
              <a:ext cx="0" cy="720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de flecha 38"/>
            <p:cNvCxnSpPr/>
            <p:nvPr/>
          </p:nvCxnSpPr>
          <p:spPr>
            <a:xfrm>
              <a:off x="5122458" y="2652215"/>
              <a:ext cx="0" cy="720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de flecha 39"/>
            <p:cNvCxnSpPr/>
            <p:nvPr/>
          </p:nvCxnSpPr>
          <p:spPr>
            <a:xfrm>
              <a:off x="5384041" y="3022980"/>
              <a:ext cx="0" cy="720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de flecha 40"/>
            <p:cNvCxnSpPr/>
            <p:nvPr/>
          </p:nvCxnSpPr>
          <p:spPr>
            <a:xfrm>
              <a:off x="5591032" y="2834185"/>
              <a:ext cx="0" cy="720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de flecha 41"/>
            <p:cNvCxnSpPr/>
            <p:nvPr/>
          </p:nvCxnSpPr>
          <p:spPr>
            <a:xfrm>
              <a:off x="5811672" y="2645391"/>
              <a:ext cx="0" cy="720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de flecha 42"/>
            <p:cNvCxnSpPr/>
            <p:nvPr/>
          </p:nvCxnSpPr>
          <p:spPr>
            <a:xfrm>
              <a:off x="4151193" y="2895600"/>
              <a:ext cx="0" cy="720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ilindro 43"/>
            <p:cNvSpPr/>
            <p:nvPr/>
          </p:nvSpPr>
          <p:spPr>
            <a:xfrm rot="13344744">
              <a:off x="4302295" y="3216506"/>
              <a:ext cx="94962" cy="659082"/>
            </a:xfrm>
            <a:prstGeom prst="ca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5" name="Conector recto de flecha 44"/>
            <p:cNvCxnSpPr/>
            <p:nvPr/>
          </p:nvCxnSpPr>
          <p:spPr>
            <a:xfrm>
              <a:off x="4590196" y="3088944"/>
              <a:ext cx="0" cy="720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de flecha 45"/>
            <p:cNvCxnSpPr/>
            <p:nvPr/>
          </p:nvCxnSpPr>
          <p:spPr>
            <a:xfrm>
              <a:off x="3889611" y="3070747"/>
              <a:ext cx="0" cy="720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de flecha 46"/>
            <p:cNvCxnSpPr/>
            <p:nvPr/>
          </p:nvCxnSpPr>
          <p:spPr>
            <a:xfrm flipV="1">
              <a:off x="4357537" y="3562066"/>
              <a:ext cx="396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uadroTexto 47"/>
                <p:cNvSpPr txBox="1"/>
                <p:nvPr/>
              </p:nvSpPr>
              <p:spPr>
                <a:xfrm>
                  <a:off x="5848065" y="2790966"/>
                  <a:ext cx="163506" cy="24160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50" name="CuadroTexto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8065" y="2790966"/>
                  <a:ext cx="163506" cy="241605"/>
                </a:xfrm>
                <a:prstGeom prst="rect">
                  <a:avLst/>
                </a:prstGeom>
                <a:blipFill>
                  <a:blip r:embed="rId3"/>
                  <a:stretch>
                    <a:fillRect l="-25926" r="-18519" b="-5000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uadroTexto 48"/>
                <p:cNvSpPr txBox="1"/>
                <p:nvPr/>
              </p:nvSpPr>
              <p:spPr>
                <a:xfrm>
                  <a:off x="4635689" y="3311855"/>
                  <a:ext cx="14311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51" name="CuadroTexto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5689" y="3311855"/>
                  <a:ext cx="143116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30435" t="-40000" r="-95652" b="-285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CuadroTexto 49"/>
                <p:cNvSpPr txBox="1"/>
                <p:nvPr/>
              </p:nvSpPr>
              <p:spPr>
                <a:xfrm>
                  <a:off x="3298208" y="3789527"/>
                  <a:ext cx="15985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400" i="1" smtClean="0"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52" name="CuadroTexto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8208" y="3789527"/>
                  <a:ext cx="159851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26923" r="-23077" b="-5714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CuadroTexto 50"/>
                <p:cNvSpPr txBox="1"/>
                <p:nvPr/>
              </p:nvSpPr>
              <p:spPr>
                <a:xfrm>
                  <a:off x="6248399" y="3013879"/>
                  <a:ext cx="15183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53" name="CuadroTexto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8399" y="3013879"/>
                  <a:ext cx="151836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28000" r="-20000" b="-5714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CuadroTexto 51"/>
                <p:cNvSpPr txBox="1"/>
                <p:nvPr/>
              </p:nvSpPr>
              <p:spPr>
                <a:xfrm>
                  <a:off x="4023814" y="2618094"/>
                  <a:ext cx="150233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54" name="CuadroTexto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3814" y="2618094"/>
                  <a:ext cx="150233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29167" r="-25000" b="-5714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upo 52"/>
          <p:cNvGrpSpPr/>
          <p:nvPr/>
        </p:nvGrpSpPr>
        <p:grpSpPr>
          <a:xfrm>
            <a:off x="6576586" y="3299696"/>
            <a:ext cx="1855694" cy="2176811"/>
            <a:chOff x="4280256" y="3637931"/>
            <a:chExt cx="2392899" cy="2298845"/>
          </a:xfrm>
        </p:grpSpPr>
        <p:grpSp>
          <p:nvGrpSpPr>
            <p:cNvPr id="54" name="Grupo 53"/>
            <p:cNvGrpSpPr/>
            <p:nvPr/>
          </p:nvGrpSpPr>
          <p:grpSpPr>
            <a:xfrm>
              <a:off x="4492388" y="3960126"/>
              <a:ext cx="1978925" cy="1976650"/>
              <a:chOff x="4492388" y="3960126"/>
              <a:chExt cx="1978925" cy="1976650"/>
            </a:xfrm>
          </p:grpSpPr>
          <p:cxnSp>
            <p:nvCxnSpPr>
              <p:cNvPr id="73" name="Conector recto 72"/>
              <p:cNvCxnSpPr/>
              <p:nvPr/>
            </p:nvCxnSpPr>
            <p:spPr>
              <a:xfrm>
                <a:off x="4503761" y="3971499"/>
                <a:ext cx="0" cy="196527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ector recto 73"/>
              <p:cNvCxnSpPr/>
              <p:nvPr/>
            </p:nvCxnSpPr>
            <p:spPr>
              <a:xfrm rot="5400000">
                <a:off x="5475027" y="2991136"/>
                <a:ext cx="0" cy="196527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ector recto 74"/>
              <p:cNvCxnSpPr/>
              <p:nvPr/>
            </p:nvCxnSpPr>
            <p:spPr>
              <a:xfrm>
                <a:off x="6471313" y="3960126"/>
                <a:ext cx="0" cy="196527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upo 54"/>
            <p:cNvGrpSpPr/>
            <p:nvPr/>
          </p:nvGrpSpPr>
          <p:grpSpPr>
            <a:xfrm>
              <a:off x="5134365" y="3849167"/>
              <a:ext cx="685800" cy="252412"/>
              <a:chOff x="-2426494" y="3262313"/>
              <a:chExt cx="685800" cy="252412"/>
            </a:xfrm>
          </p:grpSpPr>
          <p:sp>
            <p:nvSpPr>
              <p:cNvPr id="62" name="Rectángulo 61"/>
              <p:cNvSpPr/>
              <p:nvPr/>
            </p:nvSpPr>
            <p:spPr>
              <a:xfrm>
                <a:off x="-2426494" y="3262313"/>
                <a:ext cx="685800" cy="2524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63" name="Grupo 62"/>
              <p:cNvGrpSpPr/>
              <p:nvPr/>
            </p:nvGrpSpPr>
            <p:grpSpPr>
              <a:xfrm>
                <a:off x="-2426494" y="3303184"/>
                <a:ext cx="685800" cy="178416"/>
                <a:chOff x="-2431257" y="3003147"/>
                <a:chExt cx="685800" cy="178416"/>
              </a:xfrm>
            </p:grpSpPr>
            <p:grpSp>
              <p:nvGrpSpPr>
                <p:cNvPr id="64" name="Grupo 63"/>
                <p:cNvGrpSpPr/>
                <p:nvPr/>
              </p:nvGrpSpPr>
              <p:grpSpPr>
                <a:xfrm>
                  <a:off x="-2431257" y="3003148"/>
                  <a:ext cx="232404" cy="178415"/>
                  <a:chOff x="-2431257" y="3003148"/>
                  <a:chExt cx="232404" cy="178415"/>
                </a:xfrm>
              </p:grpSpPr>
              <p:cxnSp>
                <p:nvCxnSpPr>
                  <p:cNvPr id="71" name="Conector recto 70"/>
                  <p:cNvCxnSpPr>
                    <a:stCxn id="62" idx="1"/>
                  </p:cNvCxnSpPr>
                  <p:nvPr/>
                </p:nvCxnSpPr>
                <p:spPr>
                  <a:xfrm flipV="1">
                    <a:off x="-2431257" y="3003148"/>
                    <a:ext cx="125426" cy="85334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Conector recto 71"/>
                  <p:cNvCxnSpPr/>
                  <p:nvPr/>
                </p:nvCxnSpPr>
                <p:spPr>
                  <a:xfrm flipH="1" flipV="1">
                    <a:off x="-2321683" y="3004142"/>
                    <a:ext cx="122830" cy="177421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5" name="Grupo 64"/>
                <p:cNvGrpSpPr/>
                <p:nvPr/>
              </p:nvGrpSpPr>
              <p:grpSpPr>
                <a:xfrm>
                  <a:off x="-2204824" y="3003147"/>
                  <a:ext cx="229808" cy="178416"/>
                  <a:chOff x="-2428661" y="3003147"/>
                  <a:chExt cx="229808" cy="178416"/>
                </a:xfrm>
              </p:grpSpPr>
              <p:cxnSp>
                <p:nvCxnSpPr>
                  <p:cNvPr id="69" name="Conector recto 68"/>
                  <p:cNvCxnSpPr/>
                  <p:nvPr/>
                </p:nvCxnSpPr>
                <p:spPr>
                  <a:xfrm flipV="1">
                    <a:off x="-2428661" y="3003147"/>
                    <a:ext cx="122830" cy="177421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Conector recto 69"/>
                  <p:cNvCxnSpPr/>
                  <p:nvPr/>
                </p:nvCxnSpPr>
                <p:spPr>
                  <a:xfrm flipH="1" flipV="1">
                    <a:off x="-2321683" y="3004142"/>
                    <a:ext cx="122830" cy="177421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6" name="Grupo 65"/>
                <p:cNvGrpSpPr/>
                <p:nvPr/>
              </p:nvGrpSpPr>
              <p:grpSpPr>
                <a:xfrm>
                  <a:off x="-1980986" y="3003147"/>
                  <a:ext cx="235529" cy="177421"/>
                  <a:chOff x="-2428661" y="3003147"/>
                  <a:chExt cx="235529" cy="177421"/>
                </a:xfrm>
              </p:grpSpPr>
              <p:cxnSp>
                <p:nvCxnSpPr>
                  <p:cNvPr id="67" name="Conector recto 66"/>
                  <p:cNvCxnSpPr/>
                  <p:nvPr/>
                </p:nvCxnSpPr>
                <p:spPr>
                  <a:xfrm flipV="1">
                    <a:off x="-2428661" y="3003147"/>
                    <a:ext cx="122830" cy="177421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Conector recto 67"/>
                  <p:cNvCxnSpPr>
                    <a:stCxn id="62" idx="3"/>
                  </p:cNvCxnSpPr>
                  <p:nvPr/>
                </p:nvCxnSpPr>
                <p:spPr>
                  <a:xfrm flipH="1" flipV="1">
                    <a:off x="-2321683" y="3004143"/>
                    <a:ext cx="128551" cy="84339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56" name="Cilindro 55"/>
            <p:cNvSpPr/>
            <p:nvPr/>
          </p:nvSpPr>
          <p:spPr>
            <a:xfrm rot="16200000">
              <a:off x="5398228" y="3663888"/>
              <a:ext cx="150125" cy="1980000"/>
            </a:xfrm>
            <a:prstGeom prst="can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uadroTexto 56"/>
                <p:cNvSpPr txBox="1"/>
                <p:nvPr/>
              </p:nvSpPr>
              <p:spPr>
                <a:xfrm>
                  <a:off x="6086901" y="5602404"/>
                  <a:ext cx="163506" cy="24160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16" name="CuadroTexto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6901" y="5602404"/>
                  <a:ext cx="163506" cy="241605"/>
                </a:xfrm>
                <a:prstGeom prst="rect">
                  <a:avLst/>
                </a:prstGeom>
                <a:blipFill>
                  <a:blip r:embed="rId8"/>
                  <a:stretch>
                    <a:fillRect l="-25926" r="-18519" b="-7692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Conector recto de flecha 57"/>
            <p:cNvCxnSpPr/>
            <p:nvPr/>
          </p:nvCxnSpPr>
          <p:spPr>
            <a:xfrm>
              <a:off x="4503761" y="4339988"/>
              <a:ext cx="196527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uadroTexto 58"/>
                <p:cNvSpPr txBox="1"/>
                <p:nvPr/>
              </p:nvSpPr>
              <p:spPr>
                <a:xfrm>
                  <a:off x="5063320" y="3637931"/>
                  <a:ext cx="85363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=150 </m:t>
                        </m:r>
                        <m:r>
                          <m:rPr>
                            <m:sty m:val="p"/>
                          </m:rPr>
                          <a:rPr lang="el-G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78" name="CuadroTexto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3320" y="3637931"/>
                  <a:ext cx="853631" cy="215444"/>
                </a:xfrm>
                <a:prstGeom prst="rect">
                  <a:avLst/>
                </a:prstGeom>
                <a:blipFill>
                  <a:blip r:embed="rId9"/>
                  <a:stretch>
                    <a:fillRect l="-9174" r="-30275" b="-8824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uadroTexto 59"/>
                <p:cNvSpPr txBox="1"/>
                <p:nvPr/>
              </p:nvSpPr>
              <p:spPr>
                <a:xfrm>
                  <a:off x="5133834" y="4144369"/>
                  <a:ext cx="51603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25 </m:t>
                        </m:r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65" name="CuadroTexto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3834" y="4144369"/>
                  <a:ext cx="516039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8235" r="-1176" b="-5714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CuadroTexto 60"/>
            <p:cNvSpPr txBox="1"/>
            <p:nvPr/>
          </p:nvSpPr>
          <p:spPr>
            <a:xfrm>
              <a:off x="4280256" y="3922991"/>
              <a:ext cx="2392899" cy="1885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smtClean="0"/>
                <a:t>x     </a:t>
              </a:r>
              <a:r>
                <a:rPr lang="es-ES" sz="1100" dirty="0" err="1" smtClean="0"/>
                <a:t>x</a:t>
              </a:r>
              <a:r>
                <a:rPr lang="es-ES" sz="1100" dirty="0" smtClean="0"/>
                <a:t>     </a:t>
              </a:r>
              <a:r>
                <a:rPr lang="es-ES" sz="1100" dirty="0" err="1" smtClean="0"/>
                <a:t>x</a:t>
              </a:r>
              <a:r>
                <a:rPr lang="es-ES" sz="1100" dirty="0" smtClean="0"/>
                <a:t>     </a:t>
              </a:r>
              <a:r>
                <a:rPr lang="es-ES" sz="1100" dirty="0" err="1" smtClean="0"/>
                <a:t>x</a:t>
              </a:r>
              <a:r>
                <a:rPr lang="es-ES" sz="1100" dirty="0" smtClean="0"/>
                <a:t>     </a:t>
              </a:r>
              <a:r>
                <a:rPr lang="es-ES" sz="1100" dirty="0" err="1" smtClean="0"/>
                <a:t>x</a:t>
              </a:r>
              <a:r>
                <a:rPr lang="es-ES" sz="1100" dirty="0" smtClean="0"/>
                <a:t>     </a:t>
              </a:r>
              <a:r>
                <a:rPr lang="es-ES" sz="1100" dirty="0" err="1" smtClean="0"/>
                <a:t>x</a:t>
              </a:r>
              <a:r>
                <a:rPr lang="es-ES" sz="1100" dirty="0" smtClean="0"/>
                <a:t>     </a:t>
              </a:r>
              <a:r>
                <a:rPr lang="es-ES" sz="1100" dirty="0" err="1" smtClean="0"/>
                <a:t>x</a:t>
              </a:r>
              <a:r>
                <a:rPr lang="es-ES" sz="1100" dirty="0" smtClean="0"/>
                <a:t>    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 smtClean="0"/>
                <a:t>x</a:t>
              </a:r>
              <a:r>
                <a:rPr lang="es-ES" sz="1100" dirty="0" smtClean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</a:t>
              </a:r>
              <a:r>
                <a:rPr lang="es-ES" sz="1100" dirty="0" smtClean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endParaRPr lang="es-ES" sz="1100" dirty="0"/>
            </a:p>
            <a:p>
              <a:r>
                <a:rPr lang="es-ES" sz="1100" dirty="0"/>
                <a:t>x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</a:t>
              </a:r>
              <a:r>
                <a:rPr lang="es-ES" sz="1100" dirty="0" smtClean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 smtClean="0"/>
                <a:t>x</a:t>
              </a:r>
              <a:r>
                <a:rPr lang="es-ES" sz="1100" dirty="0" smtClean="0"/>
                <a:t>     </a:t>
              </a:r>
              <a:r>
                <a:rPr lang="es-ES" sz="1100" dirty="0"/>
                <a:t>x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</a:t>
              </a:r>
              <a:r>
                <a:rPr lang="es-ES" sz="1100" dirty="0" smtClean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 smtClean="0"/>
                <a:t>x</a:t>
              </a:r>
              <a:r>
                <a:rPr lang="es-ES" sz="1100" dirty="0" smtClean="0"/>
                <a:t>    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</a:t>
              </a:r>
              <a:r>
                <a:rPr lang="es-ES" sz="1100" dirty="0" smtClean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 smtClean="0"/>
                <a:t>x</a:t>
              </a:r>
              <a:r>
                <a:rPr lang="es-ES" sz="1100" dirty="0" smtClean="0"/>
                <a:t>     </a:t>
              </a:r>
              <a:r>
                <a:rPr lang="es-ES" sz="1100" dirty="0"/>
                <a:t>x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</a:t>
              </a:r>
              <a:r>
                <a:rPr lang="es-ES" sz="1100" dirty="0" smtClean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 smtClean="0"/>
                <a:t>x</a:t>
              </a:r>
              <a:r>
                <a:rPr lang="es-ES" sz="1100" dirty="0" smtClean="0"/>
                <a:t>     </a:t>
              </a:r>
              <a:r>
                <a:rPr lang="es-ES" sz="1100" dirty="0"/>
                <a:t>x     </a:t>
              </a:r>
              <a:r>
                <a:rPr lang="es-ES" sz="1100" dirty="0" err="1"/>
                <a:t>x</a:t>
              </a:r>
              <a:r>
                <a:rPr lang="es-ES" sz="1100" dirty="0"/>
                <a:t>    </a:t>
              </a:r>
              <a:r>
                <a:rPr lang="es-ES" sz="1100" dirty="0" smtClean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/>
                <a:t>x</a:t>
              </a:r>
              <a:r>
                <a:rPr lang="es-ES" sz="1100" dirty="0"/>
                <a:t>     </a:t>
              </a:r>
              <a:r>
                <a:rPr lang="es-ES" sz="1100" dirty="0" err="1" smtClean="0"/>
                <a:t>x</a:t>
              </a:r>
              <a:r>
                <a:rPr lang="es-ES" sz="1100" dirty="0" smtClean="0"/>
                <a:t> </a:t>
              </a:r>
              <a:endParaRPr lang="es-E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24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76" name="11 CuadroTexto"/>
          <p:cNvSpPr txBox="1"/>
          <p:nvPr/>
        </p:nvSpPr>
        <p:spPr>
          <a:xfrm>
            <a:off x="409433" y="996288"/>
            <a:ext cx="7997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Fuerza electromotriz inducida al variar la orientación. Corriente alterna</a:t>
            </a:r>
            <a:endParaRPr lang="es-ES" b="1" dirty="0">
              <a:solidFill>
                <a:srgbClr val="00B0F0"/>
              </a:solidFill>
            </a:endParaRPr>
          </a:p>
        </p:txBody>
      </p:sp>
      <p:cxnSp>
        <p:nvCxnSpPr>
          <p:cNvPr id="77" name="48 Conector recto de flecha"/>
          <p:cNvCxnSpPr/>
          <p:nvPr/>
        </p:nvCxnSpPr>
        <p:spPr>
          <a:xfrm rot="16200000">
            <a:off x="1628651" y="740654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57 CuadroTexto"/>
              <p:cNvSpPr txBox="1"/>
              <p:nvPr/>
            </p:nvSpPr>
            <p:spPr>
              <a:xfrm>
                <a:off x="2335759" y="2387675"/>
                <a:ext cx="355418" cy="370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78" name="5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759" y="2387675"/>
                <a:ext cx="355418" cy="370101"/>
              </a:xfrm>
              <a:prstGeom prst="rect">
                <a:avLst/>
              </a:prstGeom>
              <a:blipFill>
                <a:blip r:embed="rId2"/>
                <a:stretch>
                  <a:fillRect t="-16667" r="-241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58 CuadroTexto"/>
              <p:cNvSpPr txBox="1"/>
              <p:nvPr/>
            </p:nvSpPr>
            <p:spPr>
              <a:xfrm>
                <a:off x="2406271" y="1516491"/>
                <a:ext cx="382541" cy="368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79" name="5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271" y="1516491"/>
                <a:ext cx="382541" cy="3684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29 Rectángulo"/>
          <p:cNvSpPr/>
          <p:nvPr/>
        </p:nvSpPr>
        <p:spPr>
          <a:xfrm>
            <a:off x="573525" y="2111138"/>
            <a:ext cx="1900239" cy="1083469"/>
          </a:xfrm>
          <a:custGeom>
            <a:avLst/>
            <a:gdLst>
              <a:gd name="connsiteX0" fmla="*/ 0 w 1438275"/>
              <a:gd name="connsiteY0" fmla="*/ 0 h 1083469"/>
              <a:gd name="connsiteX1" fmla="*/ 1438275 w 1438275"/>
              <a:gd name="connsiteY1" fmla="*/ 0 h 1083469"/>
              <a:gd name="connsiteX2" fmla="*/ 1438275 w 1438275"/>
              <a:gd name="connsiteY2" fmla="*/ 1083469 h 1083469"/>
              <a:gd name="connsiteX3" fmla="*/ 0 w 1438275"/>
              <a:gd name="connsiteY3" fmla="*/ 1083469 h 1083469"/>
              <a:gd name="connsiteX4" fmla="*/ 0 w 1438275"/>
              <a:gd name="connsiteY4" fmla="*/ 0 h 1083469"/>
              <a:gd name="connsiteX0" fmla="*/ 2381 w 1440656"/>
              <a:gd name="connsiteY0" fmla="*/ 0 h 1083469"/>
              <a:gd name="connsiteX1" fmla="*/ 1440656 w 1440656"/>
              <a:gd name="connsiteY1" fmla="*/ 0 h 1083469"/>
              <a:gd name="connsiteX2" fmla="*/ 1440656 w 1440656"/>
              <a:gd name="connsiteY2" fmla="*/ 1083469 h 1083469"/>
              <a:gd name="connsiteX3" fmla="*/ 2381 w 1440656"/>
              <a:gd name="connsiteY3" fmla="*/ 1083469 h 1083469"/>
              <a:gd name="connsiteX4" fmla="*/ 0 w 1440656"/>
              <a:gd name="connsiteY4" fmla="*/ 502444 h 1083469"/>
              <a:gd name="connsiteX5" fmla="*/ 2381 w 1440656"/>
              <a:gd name="connsiteY5" fmla="*/ 0 h 1083469"/>
              <a:gd name="connsiteX0" fmla="*/ 230 w 1438505"/>
              <a:gd name="connsiteY0" fmla="*/ 0 h 1083469"/>
              <a:gd name="connsiteX1" fmla="*/ 1438505 w 1438505"/>
              <a:gd name="connsiteY1" fmla="*/ 0 h 1083469"/>
              <a:gd name="connsiteX2" fmla="*/ 1438505 w 1438505"/>
              <a:gd name="connsiteY2" fmla="*/ 1083469 h 1083469"/>
              <a:gd name="connsiteX3" fmla="*/ 230 w 1438505"/>
              <a:gd name="connsiteY3" fmla="*/ 1083469 h 1083469"/>
              <a:gd name="connsiteX4" fmla="*/ 230 w 1438505"/>
              <a:gd name="connsiteY4" fmla="*/ 497682 h 1083469"/>
              <a:gd name="connsiteX5" fmla="*/ 230 w 1438505"/>
              <a:gd name="connsiteY5" fmla="*/ 0 h 1083469"/>
              <a:gd name="connsiteX0" fmla="*/ 230 w 1438505"/>
              <a:gd name="connsiteY0" fmla="*/ 0 h 1083469"/>
              <a:gd name="connsiteX1" fmla="*/ 1438505 w 1438505"/>
              <a:gd name="connsiteY1" fmla="*/ 0 h 1083469"/>
              <a:gd name="connsiteX2" fmla="*/ 1438505 w 1438505"/>
              <a:gd name="connsiteY2" fmla="*/ 1083469 h 1083469"/>
              <a:gd name="connsiteX3" fmla="*/ 230 w 1438505"/>
              <a:gd name="connsiteY3" fmla="*/ 1083469 h 1083469"/>
              <a:gd name="connsiteX4" fmla="*/ 230 w 1438505"/>
              <a:gd name="connsiteY4" fmla="*/ 495300 h 1083469"/>
              <a:gd name="connsiteX5" fmla="*/ 230 w 1438505"/>
              <a:gd name="connsiteY5" fmla="*/ 0 h 1083469"/>
              <a:gd name="connsiteX0" fmla="*/ 352 w 1438627"/>
              <a:gd name="connsiteY0" fmla="*/ 0 h 1083469"/>
              <a:gd name="connsiteX1" fmla="*/ 1438627 w 1438627"/>
              <a:gd name="connsiteY1" fmla="*/ 0 h 1083469"/>
              <a:gd name="connsiteX2" fmla="*/ 1438627 w 1438627"/>
              <a:gd name="connsiteY2" fmla="*/ 1083469 h 1083469"/>
              <a:gd name="connsiteX3" fmla="*/ 352 w 1438627"/>
              <a:gd name="connsiteY3" fmla="*/ 1083469 h 1083469"/>
              <a:gd name="connsiteX4" fmla="*/ 352 w 1438627"/>
              <a:gd name="connsiteY4" fmla="*/ 495300 h 1083469"/>
              <a:gd name="connsiteX5" fmla="*/ 352 w 1438627"/>
              <a:gd name="connsiteY5" fmla="*/ 0 h 1083469"/>
              <a:gd name="connsiteX0" fmla="*/ 106538 w 1544813"/>
              <a:gd name="connsiteY0" fmla="*/ 0 h 1083469"/>
              <a:gd name="connsiteX1" fmla="*/ 1544813 w 1544813"/>
              <a:gd name="connsiteY1" fmla="*/ 0 h 1083469"/>
              <a:gd name="connsiteX2" fmla="*/ 1544813 w 1544813"/>
              <a:gd name="connsiteY2" fmla="*/ 1083469 h 1083469"/>
              <a:gd name="connsiteX3" fmla="*/ 106538 w 1544813"/>
              <a:gd name="connsiteY3" fmla="*/ 1083469 h 1083469"/>
              <a:gd name="connsiteX4" fmla="*/ 106538 w 1544813"/>
              <a:gd name="connsiteY4" fmla="*/ 595313 h 1083469"/>
              <a:gd name="connsiteX5" fmla="*/ 106538 w 1544813"/>
              <a:gd name="connsiteY5" fmla="*/ 495300 h 1083469"/>
              <a:gd name="connsiteX6" fmla="*/ 106538 w 1544813"/>
              <a:gd name="connsiteY6" fmla="*/ 0 h 1083469"/>
              <a:gd name="connsiteX0" fmla="*/ 230 w 1438505"/>
              <a:gd name="connsiteY0" fmla="*/ 0 h 1083469"/>
              <a:gd name="connsiteX1" fmla="*/ 1438505 w 1438505"/>
              <a:gd name="connsiteY1" fmla="*/ 0 h 1083469"/>
              <a:gd name="connsiteX2" fmla="*/ 1438505 w 1438505"/>
              <a:gd name="connsiteY2" fmla="*/ 1083469 h 1083469"/>
              <a:gd name="connsiteX3" fmla="*/ 230 w 1438505"/>
              <a:gd name="connsiteY3" fmla="*/ 1083469 h 1083469"/>
              <a:gd name="connsiteX4" fmla="*/ 230 w 1438505"/>
              <a:gd name="connsiteY4" fmla="*/ 595313 h 1083469"/>
              <a:gd name="connsiteX5" fmla="*/ 230 w 1438505"/>
              <a:gd name="connsiteY5" fmla="*/ 495300 h 1083469"/>
              <a:gd name="connsiteX6" fmla="*/ 230 w 1438505"/>
              <a:gd name="connsiteY6" fmla="*/ 0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91670 w 1438505"/>
              <a:gd name="connsiteY5" fmla="*/ 686753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1182 w 1438505"/>
              <a:gd name="connsiteY5" fmla="*/ 593884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1182 w 1438505"/>
              <a:gd name="connsiteY5" fmla="*/ 589121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13088 w 1438505"/>
              <a:gd name="connsiteY5" fmla="*/ 589121 h 1083469"/>
              <a:gd name="connsiteX0" fmla="*/ 6192 w 1444467"/>
              <a:gd name="connsiteY0" fmla="*/ 495300 h 1083469"/>
              <a:gd name="connsiteX1" fmla="*/ 6192 w 1444467"/>
              <a:gd name="connsiteY1" fmla="*/ 0 h 1083469"/>
              <a:gd name="connsiteX2" fmla="*/ 1444467 w 1444467"/>
              <a:gd name="connsiteY2" fmla="*/ 0 h 1083469"/>
              <a:gd name="connsiteX3" fmla="*/ 1444467 w 1444467"/>
              <a:gd name="connsiteY3" fmla="*/ 1083469 h 1083469"/>
              <a:gd name="connsiteX4" fmla="*/ 6192 w 1444467"/>
              <a:gd name="connsiteY4" fmla="*/ 1083469 h 1083469"/>
              <a:gd name="connsiteX5" fmla="*/ 0 w 1444467"/>
              <a:gd name="connsiteY5" fmla="*/ 586740 h 1083469"/>
              <a:gd name="connsiteX0" fmla="*/ 1429 w 1439704"/>
              <a:gd name="connsiteY0" fmla="*/ 495300 h 1083469"/>
              <a:gd name="connsiteX1" fmla="*/ 1429 w 1439704"/>
              <a:gd name="connsiteY1" fmla="*/ 0 h 1083469"/>
              <a:gd name="connsiteX2" fmla="*/ 1439704 w 1439704"/>
              <a:gd name="connsiteY2" fmla="*/ 0 h 1083469"/>
              <a:gd name="connsiteX3" fmla="*/ 1439704 w 1439704"/>
              <a:gd name="connsiteY3" fmla="*/ 1083469 h 1083469"/>
              <a:gd name="connsiteX4" fmla="*/ 1429 w 1439704"/>
              <a:gd name="connsiteY4" fmla="*/ 1083469 h 1083469"/>
              <a:gd name="connsiteX5" fmla="*/ 0 w 1439704"/>
              <a:gd name="connsiteY5" fmla="*/ 581978 h 1083469"/>
              <a:gd name="connsiteX0" fmla="*/ 0 w 1440656"/>
              <a:gd name="connsiteY0" fmla="*/ 495300 h 1083469"/>
              <a:gd name="connsiteX1" fmla="*/ 2381 w 1440656"/>
              <a:gd name="connsiteY1" fmla="*/ 0 h 1083469"/>
              <a:gd name="connsiteX2" fmla="*/ 1440656 w 1440656"/>
              <a:gd name="connsiteY2" fmla="*/ 0 h 1083469"/>
              <a:gd name="connsiteX3" fmla="*/ 1440656 w 1440656"/>
              <a:gd name="connsiteY3" fmla="*/ 1083469 h 1083469"/>
              <a:gd name="connsiteX4" fmla="*/ 2381 w 1440656"/>
              <a:gd name="connsiteY4" fmla="*/ 1083469 h 1083469"/>
              <a:gd name="connsiteX5" fmla="*/ 952 w 1440656"/>
              <a:gd name="connsiteY5" fmla="*/ 581978 h 1083469"/>
              <a:gd name="connsiteX0" fmla="*/ 0 w 1440656"/>
              <a:gd name="connsiteY0" fmla="*/ 495300 h 1083469"/>
              <a:gd name="connsiteX1" fmla="*/ 2381 w 1440656"/>
              <a:gd name="connsiteY1" fmla="*/ 0 h 1083469"/>
              <a:gd name="connsiteX2" fmla="*/ 1440656 w 1440656"/>
              <a:gd name="connsiteY2" fmla="*/ 0 h 1083469"/>
              <a:gd name="connsiteX3" fmla="*/ 1440656 w 1440656"/>
              <a:gd name="connsiteY3" fmla="*/ 1083469 h 1083469"/>
              <a:gd name="connsiteX4" fmla="*/ 2381 w 1440656"/>
              <a:gd name="connsiteY4" fmla="*/ 1083469 h 1083469"/>
              <a:gd name="connsiteX5" fmla="*/ 952 w 1440656"/>
              <a:gd name="connsiteY5" fmla="*/ 581978 h 1083469"/>
              <a:gd name="connsiteX0" fmla="*/ 1429 w 1442085"/>
              <a:gd name="connsiteY0" fmla="*/ 495300 h 1083469"/>
              <a:gd name="connsiteX1" fmla="*/ 3810 w 1442085"/>
              <a:gd name="connsiteY1" fmla="*/ 0 h 1083469"/>
              <a:gd name="connsiteX2" fmla="*/ 1442085 w 1442085"/>
              <a:gd name="connsiteY2" fmla="*/ 0 h 1083469"/>
              <a:gd name="connsiteX3" fmla="*/ 1442085 w 1442085"/>
              <a:gd name="connsiteY3" fmla="*/ 1083469 h 1083469"/>
              <a:gd name="connsiteX4" fmla="*/ 3810 w 1442085"/>
              <a:gd name="connsiteY4" fmla="*/ 1083469 h 1083469"/>
              <a:gd name="connsiteX5" fmla="*/ 0 w 1442085"/>
              <a:gd name="connsiteY5" fmla="*/ 579597 h 1083469"/>
              <a:gd name="connsiteX0" fmla="*/ 0 w 1440656"/>
              <a:gd name="connsiteY0" fmla="*/ 495300 h 1083469"/>
              <a:gd name="connsiteX1" fmla="*/ 2381 w 1440656"/>
              <a:gd name="connsiteY1" fmla="*/ 0 h 1083469"/>
              <a:gd name="connsiteX2" fmla="*/ 1440656 w 1440656"/>
              <a:gd name="connsiteY2" fmla="*/ 0 h 1083469"/>
              <a:gd name="connsiteX3" fmla="*/ 1440656 w 1440656"/>
              <a:gd name="connsiteY3" fmla="*/ 1083469 h 1083469"/>
              <a:gd name="connsiteX4" fmla="*/ 2381 w 1440656"/>
              <a:gd name="connsiteY4" fmla="*/ 1083469 h 1083469"/>
              <a:gd name="connsiteX5" fmla="*/ 952 w 1440656"/>
              <a:gd name="connsiteY5" fmla="*/ 586741 h 1083469"/>
              <a:gd name="connsiteX0" fmla="*/ 3741 w 1439704"/>
              <a:gd name="connsiteY0" fmla="*/ 500063 h 1083469"/>
              <a:gd name="connsiteX1" fmla="*/ 1429 w 1439704"/>
              <a:gd name="connsiteY1" fmla="*/ 0 h 1083469"/>
              <a:gd name="connsiteX2" fmla="*/ 1439704 w 1439704"/>
              <a:gd name="connsiteY2" fmla="*/ 0 h 1083469"/>
              <a:gd name="connsiteX3" fmla="*/ 1439704 w 1439704"/>
              <a:gd name="connsiteY3" fmla="*/ 1083469 h 1083469"/>
              <a:gd name="connsiteX4" fmla="*/ 1429 w 1439704"/>
              <a:gd name="connsiteY4" fmla="*/ 1083469 h 1083469"/>
              <a:gd name="connsiteX5" fmla="*/ 0 w 1439704"/>
              <a:gd name="connsiteY5" fmla="*/ 586741 h 1083469"/>
              <a:gd name="connsiteX0" fmla="*/ 0 w 1445342"/>
              <a:gd name="connsiteY0" fmla="*/ 500063 h 1083469"/>
              <a:gd name="connsiteX1" fmla="*/ 7067 w 1445342"/>
              <a:gd name="connsiteY1" fmla="*/ 0 h 1083469"/>
              <a:gd name="connsiteX2" fmla="*/ 1445342 w 1445342"/>
              <a:gd name="connsiteY2" fmla="*/ 0 h 1083469"/>
              <a:gd name="connsiteX3" fmla="*/ 1445342 w 1445342"/>
              <a:gd name="connsiteY3" fmla="*/ 1083469 h 1083469"/>
              <a:gd name="connsiteX4" fmla="*/ 7067 w 1445342"/>
              <a:gd name="connsiteY4" fmla="*/ 1083469 h 1083469"/>
              <a:gd name="connsiteX5" fmla="*/ 5638 w 1445342"/>
              <a:gd name="connsiteY5" fmla="*/ 586741 h 1083469"/>
              <a:gd name="connsiteX0" fmla="*/ 1397 w 1439704"/>
              <a:gd name="connsiteY0" fmla="*/ 500063 h 1083469"/>
              <a:gd name="connsiteX1" fmla="*/ 1429 w 1439704"/>
              <a:gd name="connsiteY1" fmla="*/ 0 h 1083469"/>
              <a:gd name="connsiteX2" fmla="*/ 1439704 w 1439704"/>
              <a:gd name="connsiteY2" fmla="*/ 0 h 1083469"/>
              <a:gd name="connsiteX3" fmla="*/ 1439704 w 1439704"/>
              <a:gd name="connsiteY3" fmla="*/ 1083469 h 1083469"/>
              <a:gd name="connsiteX4" fmla="*/ 1429 w 1439704"/>
              <a:gd name="connsiteY4" fmla="*/ 1083469 h 1083469"/>
              <a:gd name="connsiteX5" fmla="*/ 0 w 1439704"/>
              <a:gd name="connsiteY5" fmla="*/ 586741 h 1083469"/>
              <a:gd name="connsiteX0" fmla="*/ 201 w 1438508"/>
              <a:gd name="connsiteY0" fmla="*/ 500063 h 1083469"/>
              <a:gd name="connsiteX1" fmla="*/ 233 w 1438508"/>
              <a:gd name="connsiteY1" fmla="*/ 0 h 1083469"/>
              <a:gd name="connsiteX2" fmla="*/ 1438508 w 1438508"/>
              <a:gd name="connsiteY2" fmla="*/ 0 h 1083469"/>
              <a:gd name="connsiteX3" fmla="*/ 1438508 w 1438508"/>
              <a:gd name="connsiteY3" fmla="*/ 1083469 h 1083469"/>
              <a:gd name="connsiteX4" fmla="*/ 233 w 1438508"/>
              <a:gd name="connsiteY4" fmla="*/ 1083469 h 1083469"/>
              <a:gd name="connsiteX5" fmla="*/ 1149 w 1438508"/>
              <a:gd name="connsiteY5" fmla="*/ 591504 h 1083469"/>
              <a:gd name="connsiteX0" fmla="*/ 106201 w 1544508"/>
              <a:gd name="connsiteY0" fmla="*/ 500063 h 1083469"/>
              <a:gd name="connsiteX1" fmla="*/ 107147 w 1544508"/>
              <a:gd name="connsiteY1" fmla="*/ 495300 h 1083469"/>
              <a:gd name="connsiteX2" fmla="*/ 106233 w 1544508"/>
              <a:gd name="connsiteY2" fmla="*/ 0 h 1083469"/>
              <a:gd name="connsiteX3" fmla="*/ 1544508 w 1544508"/>
              <a:gd name="connsiteY3" fmla="*/ 0 h 1083469"/>
              <a:gd name="connsiteX4" fmla="*/ 1544508 w 1544508"/>
              <a:gd name="connsiteY4" fmla="*/ 1083469 h 1083469"/>
              <a:gd name="connsiteX5" fmla="*/ 106233 w 1544508"/>
              <a:gd name="connsiteY5" fmla="*/ 1083469 h 1083469"/>
              <a:gd name="connsiteX6" fmla="*/ 107149 w 1544508"/>
              <a:gd name="connsiteY6" fmla="*/ 591504 h 1083469"/>
              <a:gd name="connsiteX0" fmla="*/ 106201 w 1544508"/>
              <a:gd name="connsiteY0" fmla="*/ 500063 h 1083469"/>
              <a:gd name="connsiteX1" fmla="*/ 107147 w 1544508"/>
              <a:gd name="connsiteY1" fmla="*/ 495300 h 1083469"/>
              <a:gd name="connsiteX2" fmla="*/ 106233 w 1544508"/>
              <a:gd name="connsiteY2" fmla="*/ 0 h 1083469"/>
              <a:gd name="connsiteX3" fmla="*/ 1544508 w 1544508"/>
              <a:gd name="connsiteY3" fmla="*/ 0 h 1083469"/>
              <a:gd name="connsiteX4" fmla="*/ 1544508 w 1544508"/>
              <a:gd name="connsiteY4" fmla="*/ 1083469 h 1083469"/>
              <a:gd name="connsiteX5" fmla="*/ 106233 w 1544508"/>
              <a:gd name="connsiteY5" fmla="*/ 1083469 h 1083469"/>
              <a:gd name="connsiteX6" fmla="*/ 50874 w 1544508"/>
              <a:gd name="connsiteY6" fmla="*/ 596267 h 1083469"/>
              <a:gd name="connsiteX0" fmla="*/ 106236 w 1544543"/>
              <a:gd name="connsiteY0" fmla="*/ 500063 h 1083469"/>
              <a:gd name="connsiteX1" fmla="*/ 107182 w 1544543"/>
              <a:gd name="connsiteY1" fmla="*/ 533400 h 1083469"/>
              <a:gd name="connsiteX2" fmla="*/ 107182 w 1544543"/>
              <a:gd name="connsiteY2" fmla="*/ 495300 h 1083469"/>
              <a:gd name="connsiteX3" fmla="*/ 106268 w 1544543"/>
              <a:gd name="connsiteY3" fmla="*/ 0 h 1083469"/>
              <a:gd name="connsiteX4" fmla="*/ 1544543 w 1544543"/>
              <a:gd name="connsiteY4" fmla="*/ 0 h 1083469"/>
              <a:gd name="connsiteX5" fmla="*/ 1544543 w 1544543"/>
              <a:gd name="connsiteY5" fmla="*/ 1083469 h 1083469"/>
              <a:gd name="connsiteX6" fmla="*/ 106268 w 1544543"/>
              <a:gd name="connsiteY6" fmla="*/ 1083469 h 1083469"/>
              <a:gd name="connsiteX7" fmla="*/ 50909 w 15445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267309 w 17609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267309 w 17609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267309 w 17609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323584 w 1760943"/>
              <a:gd name="connsiteY7" fmla="*/ 591504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323584 w 1760943"/>
              <a:gd name="connsiteY7" fmla="*/ 591504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323584 w 1760943"/>
              <a:gd name="connsiteY7" fmla="*/ 591504 h 1083469"/>
              <a:gd name="connsiteX0" fmla="*/ 428151 w 1866458"/>
              <a:gd name="connsiteY0" fmla="*/ 500063 h 1083469"/>
              <a:gd name="connsiteX1" fmla="*/ 0 w 1866458"/>
              <a:gd name="connsiteY1" fmla="*/ 495300 h 1083469"/>
              <a:gd name="connsiteX2" fmla="*/ 429097 w 1866458"/>
              <a:gd name="connsiteY2" fmla="*/ 495300 h 1083469"/>
              <a:gd name="connsiteX3" fmla="*/ 428183 w 1866458"/>
              <a:gd name="connsiteY3" fmla="*/ 0 h 1083469"/>
              <a:gd name="connsiteX4" fmla="*/ 1866458 w 1866458"/>
              <a:gd name="connsiteY4" fmla="*/ 0 h 1083469"/>
              <a:gd name="connsiteX5" fmla="*/ 1866458 w 1866458"/>
              <a:gd name="connsiteY5" fmla="*/ 1083469 h 1083469"/>
              <a:gd name="connsiteX6" fmla="*/ 428183 w 1866458"/>
              <a:gd name="connsiteY6" fmla="*/ 1083469 h 1083469"/>
              <a:gd name="connsiteX7" fmla="*/ 429099 w 1866458"/>
              <a:gd name="connsiteY7" fmla="*/ 591504 h 1083469"/>
              <a:gd name="connsiteX0" fmla="*/ 397669 w 1835976"/>
              <a:gd name="connsiteY0" fmla="*/ 500063 h 1083469"/>
              <a:gd name="connsiteX1" fmla="*/ 1 w 1835976"/>
              <a:gd name="connsiteY1" fmla="*/ 466725 h 1083469"/>
              <a:gd name="connsiteX2" fmla="*/ 398615 w 1835976"/>
              <a:gd name="connsiteY2" fmla="*/ 495300 h 1083469"/>
              <a:gd name="connsiteX3" fmla="*/ 397701 w 1835976"/>
              <a:gd name="connsiteY3" fmla="*/ 0 h 1083469"/>
              <a:gd name="connsiteX4" fmla="*/ 1835976 w 1835976"/>
              <a:gd name="connsiteY4" fmla="*/ 0 h 1083469"/>
              <a:gd name="connsiteX5" fmla="*/ 1835976 w 1835976"/>
              <a:gd name="connsiteY5" fmla="*/ 1083469 h 1083469"/>
              <a:gd name="connsiteX6" fmla="*/ 397701 w 1835976"/>
              <a:gd name="connsiteY6" fmla="*/ 1083469 h 1083469"/>
              <a:gd name="connsiteX7" fmla="*/ 398617 w 1835976"/>
              <a:gd name="connsiteY7" fmla="*/ 591504 h 1083469"/>
              <a:gd name="connsiteX0" fmla="*/ 397669 w 1835976"/>
              <a:gd name="connsiteY0" fmla="*/ 500063 h 1083469"/>
              <a:gd name="connsiteX1" fmla="*/ 1 w 1835976"/>
              <a:gd name="connsiteY1" fmla="*/ 466725 h 1083469"/>
              <a:gd name="connsiteX2" fmla="*/ 398615 w 1835976"/>
              <a:gd name="connsiteY2" fmla="*/ 495300 h 1083469"/>
              <a:gd name="connsiteX3" fmla="*/ 397701 w 1835976"/>
              <a:gd name="connsiteY3" fmla="*/ 0 h 1083469"/>
              <a:gd name="connsiteX4" fmla="*/ 1835976 w 1835976"/>
              <a:gd name="connsiteY4" fmla="*/ 0 h 1083469"/>
              <a:gd name="connsiteX5" fmla="*/ 1835976 w 1835976"/>
              <a:gd name="connsiteY5" fmla="*/ 1083469 h 1083469"/>
              <a:gd name="connsiteX6" fmla="*/ 397701 w 1835976"/>
              <a:gd name="connsiteY6" fmla="*/ 1083469 h 1083469"/>
              <a:gd name="connsiteX7" fmla="*/ 398617 w 1835976"/>
              <a:gd name="connsiteY7" fmla="*/ 591504 h 1083469"/>
              <a:gd name="connsiteX0" fmla="*/ 0 w 1438307"/>
              <a:gd name="connsiteY0" fmla="*/ 500063 h 1083469"/>
              <a:gd name="connsiteX1" fmla="*/ 946 w 1438307"/>
              <a:gd name="connsiteY1" fmla="*/ 495300 h 1083469"/>
              <a:gd name="connsiteX2" fmla="*/ 32 w 1438307"/>
              <a:gd name="connsiteY2" fmla="*/ 0 h 1083469"/>
              <a:gd name="connsiteX3" fmla="*/ 1438307 w 1438307"/>
              <a:gd name="connsiteY3" fmla="*/ 0 h 1083469"/>
              <a:gd name="connsiteX4" fmla="*/ 1438307 w 1438307"/>
              <a:gd name="connsiteY4" fmla="*/ 1083469 h 1083469"/>
              <a:gd name="connsiteX5" fmla="*/ 32 w 1438307"/>
              <a:gd name="connsiteY5" fmla="*/ 1083469 h 1083469"/>
              <a:gd name="connsiteX6" fmla="*/ 948 w 1438307"/>
              <a:gd name="connsiteY6" fmla="*/ 591504 h 1083469"/>
              <a:gd name="connsiteX0" fmla="*/ 106516 w 1544823"/>
              <a:gd name="connsiteY0" fmla="*/ 500063 h 1083469"/>
              <a:gd name="connsiteX1" fmla="*/ 106548 w 1544823"/>
              <a:gd name="connsiteY1" fmla="*/ 0 h 1083469"/>
              <a:gd name="connsiteX2" fmla="*/ 1544823 w 1544823"/>
              <a:gd name="connsiteY2" fmla="*/ 0 h 1083469"/>
              <a:gd name="connsiteX3" fmla="*/ 1544823 w 1544823"/>
              <a:gd name="connsiteY3" fmla="*/ 1083469 h 1083469"/>
              <a:gd name="connsiteX4" fmla="*/ 106548 w 1544823"/>
              <a:gd name="connsiteY4" fmla="*/ 1083469 h 1083469"/>
              <a:gd name="connsiteX5" fmla="*/ 107464 w 1544823"/>
              <a:gd name="connsiteY5" fmla="*/ 591504 h 1083469"/>
              <a:gd name="connsiteX0" fmla="*/ 0 w 1438307"/>
              <a:gd name="connsiteY0" fmla="*/ 500063 h 1083469"/>
              <a:gd name="connsiteX1" fmla="*/ 32 w 1438307"/>
              <a:gd name="connsiteY1" fmla="*/ 0 h 1083469"/>
              <a:gd name="connsiteX2" fmla="*/ 1438307 w 1438307"/>
              <a:gd name="connsiteY2" fmla="*/ 0 h 1083469"/>
              <a:gd name="connsiteX3" fmla="*/ 1438307 w 1438307"/>
              <a:gd name="connsiteY3" fmla="*/ 1083469 h 1083469"/>
              <a:gd name="connsiteX4" fmla="*/ 32 w 1438307"/>
              <a:gd name="connsiteY4" fmla="*/ 1083469 h 1083469"/>
              <a:gd name="connsiteX5" fmla="*/ 948 w 1438307"/>
              <a:gd name="connsiteY5" fmla="*/ 591504 h 1083469"/>
              <a:gd name="connsiteX0" fmla="*/ 106982 w 1545289"/>
              <a:gd name="connsiteY0" fmla="*/ 500063 h 1083469"/>
              <a:gd name="connsiteX1" fmla="*/ 105586 w 1545289"/>
              <a:gd name="connsiteY1" fmla="*/ 495300 h 1083469"/>
              <a:gd name="connsiteX2" fmla="*/ 107014 w 1545289"/>
              <a:gd name="connsiteY2" fmla="*/ 0 h 1083469"/>
              <a:gd name="connsiteX3" fmla="*/ 1545289 w 1545289"/>
              <a:gd name="connsiteY3" fmla="*/ 0 h 1083469"/>
              <a:gd name="connsiteX4" fmla="*/ 1545289 w 1545289"/>
              <a:gd name="connsiteY4" fmla="*/ 1083469 h 1083469"/>
              <a:gd name="connsiteX5" fmla="*/ 107014 w 1545289"/>
              <a:gd name="connsiteY5" fmla="*/ 1083469 h 1083469"/>
              <a:gd name="connsiteX6" fmla="*/ 107930 w 1545289"/>
              <a:gd name="connsiteY6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8 w 1585081"/>
              <a:gd name="connsiteY2" fmla="*/ 495300 h 1083469"/>
              <a:gd name="connsiteX3" fmla="*/ 146806 w 1585081"/>
              <a:gd name="connsiteY3" fmla="*/ 0 h 1083469"/>
              <a:gd name="connsiteX4" fmla="*/ 1585081 w 1585081"/>
              <a:gd name="connsiteY4" fmla="*/ 0 h 1083469"/>
              <a:gd name="connsiteX5" fmla="*/ 1585081 w 1585081"/>
              <a:gd name="connsiteY5" fmla="*/ 1083469 h 1083469"/>
              <a:gd name="connsiteX6" fmla="*/ 146806 w 1585081"/>
              <a:gd name="connsiteY6" fmla="*/ 1083469 h 1083469"/>
              <a:gd name="connsiteX7" fmla="*/ 147722 w 1585081"/>
              <a:gd name="connsiteY7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9 w 1585081"/>
              <a:gd name="connsiteY2" fmla="*/ 509588 h 1083469"/>
              <a:gd name="connsiteX3" fmla="*/ 145378 w 1585081"/>
              <a:gd name="connsiteY3" fmla="*/ 495300 h 1083469"/>
              <a:gd name="connsiteX4" fmla="*/ 146806 w 1585081"/>
              <a:gd name="connsiteY4" fmla="*/ 0 h 1083469"/>
              <a:gd name="connsiteX5" fmla="*/ 1585081 w 1585081"/>
              <a:gd name="connsiteY5" fmla="*/ 0 h 1083469"/>
              <a:gd name="connsiteX6" fmla="*/ 1585081 w 1585081"/>
              <a:gd name="connsiteY6" fmla="*/ 1083469 h 1083469"/>
              <a:gd name="connsiteX7" fmla="*/ 146806 w 1585081"/>
              <a:gd name="connsiteY7" fmla="*/ 1083469 h 1083469"/>
              <a:gd name="connsiteX8" fmla="*/ 147722 w 1585081"/>
              <a:gd name="connsiteY8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8 w 1585081"/>
              <a:gd name="connsiteY2" fmla="*/ 495300 h 1083469"/>
              <a:gd name="connsiteX3" fmla="*/ 146806 w 1585081"/>
              <a:gd name="connsiteY3" fmla="*/ 0 h 1083469"/>
              <a:gd name="connsiteX4" fmla="*/ 1585081 w 1585081"/>
              <a:gd name="connsiteY4" fmla="*/ 0 h 1083469"/>
              <a:gd name="connsiteX5" fmla="*/ 1585081 w 1585081"/>
              <a:gd name="connsiteY5" fmla="*/ 1083469 h 1083469"/>
              <a:gd name="connsiteX6" fmla="*/ 146806 w 1585081"/>
              <a:gd name="connsiteY6" fmla="*/ 1083469 h 1083469"/>
              <a:gd name="connsiteX7" fmla="*/ 147722 w 1585081"/>
              <a:gd name="connsiteY7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8 w 1585081"/>
              <a:gd name="connsiteY2" fmla="*/ 495300 h 1083469"/>
              <a:gd name="connsiteX3" fmla="*/ 146806 w 1585081"/>
              <a:gd name="connsiteY3" fmla="*/ 0 h 1083469"/>
              <a:gd name="connsiteX4" fmla="*/ 1585081 w 1585081"/>
              <a:gd name="connsiteY4" fmla="*/ 0 h 1083469"/>
              <a:gd name="connsiteX5" fmla="*/ 1585081 w 1585081"/>
              <a:gd name="connsiteY5" fmla="*/ 1083469 h 1083469"/>
              <a:gd name="connsiteX6" fmla="*/ 146806 w 1585081"/>
              <a:gd name="connsiteY6" fmla="*/ 1083469 h 1083469"/>
              <a:gd name="connsiteX7" fmla="*/ 147722 w 1585081"/>
              <a:gd name="connsiteY7" fmla="*/ 591504 h 1083469"/>
              <a:gd name="connsiteX0" fmla="*/ 360150 w 1798457"/>
              <a:gd name="connsiteY0" fmla="*/ 500063 h 1083469"/>
              <a:gd name="connsiteX1" fmla="*/ 0 w 1798457"/>
              <a:gd name="connsiteY1" fmla="*/ 497681 h 1083469"/>
              <a:gd name="connsiteX2" fmla="*/ 358754 w 1798457"/>
              <a:gd name="connsiteY2" fmla="*/ 495300 h 1083469"/>
              <a:gd name="connsiteX3" fmla="*/ 360182 w 1798457"/>
              <a:gd name="connsiteY3" fmla="*/ 0 h 1083469"/>
              <a:gd name="connsiteX4" fmla="*/ 1798457 w 1798457"/>
              <a:gd name="connsiteY4" fmla="*/ 0 h 1083469"/>
              <a:gd name="connsiteX5" fmla="*/ 1798457 w 1798457"/>
              <a:gd name="connsiteY5" fmla="*/ 1083469 h 1083469"/>
              <a:gd name="connsiteX6" fmla="*/ 360182 w 1798457"/>
              <a:gd name="connsiteY6" fmla="*/ 1083469 h 1083469"/>
              <a:gd name="connsiteX7" fmla="*/ 361098 w 1798457"/>
              <a:gd name="connsiteY7" fmla="*/ 591504 h 1083469"/>
              <a:gd name="connsiteX0" fmla="*/ 365286 w 1803593"/>
              <a:gd name="connsiteY0" fmla="*/ 500063 h 1083469"/>
              <a:gd name="connsiteX1" fmla="*/ 5136 w 1803593"/>
              <a:gd name="connsiteY1" fmla="*/ 497681 h 1083469"/>
              <a:gd name="connsiteX2" fmla="*/ 166928 w 1803593"/>
              <a:gd name="connsiteY2" fmla="*/ 523875 h 1083469"/>
              <a:gd name="connsiteX3" fmla="*/ 363890 w 1803593"/>
              <a:gd name="connsiteY3" fmla="*/ 495300 h 1083469"/>
              <a:gd name="connsiteX4" fmla="*/ 365318 w 1803593"/>
              <a:gd name="connsiteY4" fmla="*/ 0 h 1083469"/>
              <a:gd name="connsiteX5" fmla="*/ 1803593 w 1803593"/>
              <a:gd name="connsiteY5" fmla="*/ 0 h 1083469"/>
              <a:gd name="connsiteX6" fmla="*/ 1803593 w 1803593"/>
              <a:gd name="connsiteY6" fmla="*/ 1083469 h 1083469"/>
              <a:gd name="connsiteX7" fmla="*/ 365318 w 1803593"/>
              <a:gd name="connsiteY7" fmla="*/ 1083469 h 1083469"/>
              <a:gd name="connsiteX8" fmla="*/ 366234 w 1803593"/>
              <a:gd name="connsiteY8" fmla="*/ 591504 h 1083469"/>
              <a:gd name="connsiteX0" fmla="*/ 360151 w 1798458"/>
              <a:gd name="connsiteY0" fmla="*/ 500063 h 1083469"/>
              <a:gd name="connsiteX1" fmla="*/ 1 w 1798458"/>
              <a:gd name="connsiteY1" fmla="*/ 497681 h 1083469"/>
              <a:gd name="connsiteX2" fmla="*/ 358755 w 1798458"/>
              <a:gd name="connsiteY2" fmla="*/ 495300 h 1083469"/>
              <a:gd name="connsiteX3" fmla="*/ 360183 w 1798458"/>
              <a:gd name="connsiteY3" fmla="*/ 0 h 1083469"/>
              <a:gd name="connsiteX4" fmla="*/ 1798458 w 1798458"/>
              <a:gd name="connsiteY4" fmla="*/ 0 h 1083469"/>
              <a:gd name="connsiteX5" fmla="*/ 1798458 w 1798458"/>
              <a:gd name="connsiteY5" fmla="*/ 1083469 h 1083469"/>
              <a:gd name="connsiteX6" fmla="*/ 360183 w 1798458"/>
              <a:gd name="connsiteY6" fmla="*/ 1083469 h 1083469"/>
              <a:gd name="connsiteX7" fmla="*/ 361099 w 1798458"/>
              <a:gd name="connsiteY7" fmla="*/ 591504 h 1083469"/>
              <a:gd name="connsiteX0" fmla="*/ 324980 w 1798458"/>
              <a:gd name="connsiteY0" fmla="*/ 547688 h 1083469"/>
              <a:gd name="connsiteX1" fmla="*/ 1 w 1798458"/>
              <a:gd name="connsiteY1" fmla="*/ 497681 h 1083469"/>
              <a:gd name="connsiteX2" fmla="*/ 358755 w 1798458"/>
              <a:gd name="connsiteY2" fmla="*/ 495300 h 1083469"/>
              <a:gd name="connsiteX3" fmla="*/ 360183 w 1798458"/>
              <a:gd name="connsiteY3" fmla="*/ 0 h 1083469"/>
              <a:gd name="connsiteX4" fmla="*/ 1798458 w 1798458"/>
              <a:gd name="connsiteY4" fmla="*/ 0 h 1083469"/>
              <a:gd name="connsiteX5" fmla="*/ 1798458 w 1798458"/>
              <a:gd name="connsiteY5" fmla="*/ 1083469 h 1083469"/>
              <a:gd name="connsiteX6" fmla="*/ 360183 w 1798458"/>
              <a:gd name="connsiteY6" fmla="*/ 1083469 h 1083469"/>
              <a:gd name="connsiteX7" fmla="*/ 361099 w 1798458"/>
              <a:gd name="connsiteY7" fmla="*/ 591504 h 1083469"/>
              <a:gd name="connsiteX0" fmla="*/ 1 w 1798458"/>
              <a:gd name="connsiteY0" fmla="*/ 497681 h 1083469"/>
              <a:gd name="connsiteX1" fmla="*/ 358755 w 1798458"/>
              <a:gd name="connsiteY1" fmla="*/ 495300 h 1083469"/>
              <a:gd name="connsiteX2" fmla="*/ 360183 w 1798458"/>
              <a:gd name="connsiteY2" fmla="*/ 0 h 1083469"/>
              <a:gd name="connsiteX3" fmla="*/ 1798458 w 1798458"/>
              <a:gd name="connsiteY3" fmla="*/ 0 h 1083469"/>
              <a:gd name="connsiteX4" fmla="*/ 1798458 w 1798458"/>
              <a:gd name="connsiteY4" fmla="*/ 1083469 h 1083469"/>
              <a:gd name="connsiteX5" fmla="*/ 360183 w 1798458"/>
              <a:gd name="connsiteY5" fmla="*/ 1083469 h 1083469"/>
              <a:gd name="connsiteX6" fmla="*/ 361099 w 1798458"/>
              <a:gd name="connsiteY6" fmla="*/ 591504 h 1083469"/>
              <a:gd name="connsiteX0" fmla="*/ 0 w 1798457"/>
              <a:gd name="connsiteY0" fmla="*/ 497681 h 1083469"/>
              <a:gd name="connsiteX1" fmla="*/ 358754 w 1798457"/>
              <a:gd name="connsiteY1" fmla="*/ 495300 h 1083469"/>
              <a:gd name="connsiteX2" fmla="*/ 360182 w 1798457"/>
              <a:gd name="connsiteY2" fmla="*/ 0 h 1083469"/>
              <a:gd name="connsiteX3" fmla="*/ 1798457 w 1798457"/>
              <a:gd name="connsiteY3" fmla="*/ 0 h 1083469"/>
              <a:gd name="connsiteX4" fmla="*/ 1798457 w 1798457"/>
              <a:gd name="connsiteY4" fmla="*/ 1083469 h 1083469"/>
              <a:gd name="connsiteX5" fmla="*/ 360182 w 1798457"/>
              <a:gd name="connsiteY5" fmla="*/ 1083469 h 1083469"/>
              <a:gd name="connsiteX6" fmla="*/ 361098 w 1798457"/>
              <a:gd name="connsiteY6" fmla="*/ 591504 h 1083469"/>
              <a:gd name="connsiteX0" fmla="*/ 0 w 1798457"/>
              <a:gd name="connsiteY0" fmla="*/ 497681 h 1083469"/>
              <a:gd name="connsiteX1" fmla="*/ 358754 w 1798457"/>
              <a:gd name="connsiteY1" fmla="*/ 495300 h 1083469"/>
              <a:gd name="connsiteX2" fmla="*/ 360182 w 1798457"/>
              <a:gd name="connsiteY2" fmla="*/ 0 h 1083469"/>
              <a:gd name="connsiteX3" fmla="*/ 1798457 w 1798457"/>
              <a:gd name="connsiteY3" fmla="*/ 0 h 1083469"/>
              <a:gd name="connsiteX4" fmla="*/ 1798457 w 1798457"/>
              <a:gd name="connsiteY4" fmla="*/ 1083469 h 1083469"/>
              <a:gd name="connsiteX5" fmla="*/ 360182 w 1798457"/>
              <a:gd name="connsiteY5" fmla="*/ 1083469 h 1083469"/>
              <a:gd name="connsiteX6" fmla="*/ 361098 w 1798457"/>
              <a:gd name="connsiteY6" fmla="*/ 591504 h 1083469"/>
              <a:gd name="connsiteX0" fmla="*/ 0 w 1871146"/>
              <a:gd name="connsiteY0" fmla="*/ 492919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429098 w 1871146"/>
              <a:gd name="connsiteY7" fmla="*/ 592931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4691 w 1871146"/>
              <a:gd name="connsiteY7" fmla="*/ 588169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4691 w 1871146"/>
              <a:gd name="connsiteY7" fmla="*/ 588169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2347 w 1871146"/>
              <a:gd name="connsiteY7" fmla="*/ 595313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2347 w 1871146"/>
              <a:gd name="connsiteY7" fmla="*/ 592932 h 1083469"/>
              <a:gd name="connsiteX0" fmla="*/ 2343 w 1873489"/>
              <a:gd name="connsiteY0" fmla="*/ 495300 h 1083469"/>
              <a:gd name="connsiteX1" fmla="*/ 433786 w 1873489"/>
              <a:gd name="connsiteY1" fmla="*/ 495300 h 1083469"/>
              <a:gd name="connsiteX2" fmla="*/ 435214 w 1873489"/>
              <a:gd name="connsiteY2" fmla="*/ 0 h 1083469"/>
              <a:gd name="connsiteX3" fmla="*/ 1873489 w 1873489"/>
              <a:gd name="connsiteY3" fmla="*/ 0 h 1083469"/>
              <a:gd name="connsiteX4" fmla="*/ 1873489 w 1873489"/>
              <a:gd name="connsiteY4" fmla="*/ 1083469 h 1083469"/>
              <a:gd name="connsiteX5" fmla="*/ 435214 w 1873489"/>
              <a:gd name="connsiteY5" fmla="*/ 1083469 h 1083469"/>
              <a:gd name="connsiteX6" fmla="*/ 436130 w 1873489"/>
              <a:gd name="connsiteY6" fmla="*/ 591504 h 1083469"/>
              <a:gd name="connsiteX7" fmla="*/ 0 w 1873489"/>
              <a:gd name="connsiteY7" fmla="*/ 592932 h 1083469"/>
              <a:gd name="connsiteX0" fmla="*/ 4688 w 1875834"/>
              <a:gd name="connsiteY0" fmla="*/ 495300 h 1083469"/>
              <a:gd name="connsiteX1" fmla="*/ 436131 w 1875834"/>
              <a:gd name="connsiteY1" fmla="*/ 495300 h 1083469"/>
              <a:gd name="connsiteX2" fmla="*/ 437559 w 1875834"/>
              <a:gd name="connsiteY2" fmla="*/ 0 h 1083469"/>
              <a:gd name="connsiteX3" fmla="*/ 1875834 w 1875834"/>
              <a:gd name="connsiteY3" fmla="*/ 0 h 1083469"/>
              <a:gd name="connsiteX4" fmla="*/ 1875834 w 1875834"/>
              <a:gd name="connsiteY4" fmla="*/ 1083469 h 1083469"/>
              <a:gd name="connsiteX5" fmla="*/ 437559 w 1875834"/>
              <a:gd name="connsiteY5" fmla="*/ 1083469 h 1083469"/>
              <a:gd name="connsiteX6" fmla="*/ 438475 w 1875834"/>
              <a:gd name="connsiteY6" fmla="*/ 591504 h 1083469"/>
              <a:gd name="connsiteX7" fmla="*/ 0 w 1875834"/>
              <a:gd name="connsiteY7" fmla="*/ 590550 h 1083469"/>
              <a:gd name="connsiteX0" fmla="*/ 4688 w 1875834"/>
              <a:gd name="connsiteY0" fmla="*/ 495300 h 1083469"/>
              <a:gd name="connsiteX1" fmla="*/ 436131 w 1875834"/>
              <a:gd name="connsiteY1" fmla="*/ 495300 h 1083469"/>
              <a:gd name="connsiteX2" fmla="*/ 437559 w 1875834"/>
              <a:gd name="connsiteY2" fmla="*/ 0 h 1083469"/>
              <a:gd name="connsiteX3" fmla="*/ 1875834 w 1875834"/>
              <a:gd name="connsiteY3" fmla="*/ 0 h 1083469"/>
              <a:gd name="connsiteX4" fmla="*/ 1875834 w 1875834"/>
              <a:gd name="connsiteY4" fmla="*/ 1083469 h 1083469"/>
              <a:gd name="connsiteX5" fmla="*/ 437559 w 1875834"/>
              <a:gd name="connsiteY5" fmla="*/ 1083469 h 1083469"/>
              <a:gd name="connsiteX6" fmla="*/ 438475 w 1875834"/>
              <a:gd name="connsiteY6" fmla="*/ 589123 h 1083469"/>
              <a:gd name="connsiteX7" fmla="*/ 0 w 1875834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89123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89123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6132 w 1871146"/>
              <a:gd name="connsiteY6" fmla="*/ 591504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1 w 1871146"/>
              <a:gd name="connsiteY7" fmla="*/ 592931 h 108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1146" h="1083469">
                <a:moveTo>
                  <a:pt x="0" y="495300"/>
                </a:moveTo>
                <a:lnTo>
                  <a:pt x="431443" y="495300"/>
                </a:lnTo>
                <a:lnTo>
                  <a:pt x="432871" y="0"/>
                </a:lnTo>
                <a:lnTo>
                  <a:pt x="1871146" y="0"/>
                </a:lnTo>
                <a:lnTo>
                  <a:pt x="1871146" y="1083469"/>
                </a:lnTo>
                <a:lnTo>
                  <a:pt x="432871" y="1083469"/>
                </a:lnTo>
                <a:cubicBezTo>
                  <a:pt x="433176" y="919481"/>
                  <a:pt x="433482" y="755492"/>
                  <a:pt x="433787" y="591504"/>
                </a:cubicBezTo>
                <a:lnTo>
                  <a:pt x="1" y="592931"/>
                </a:lnTo>
              </a:path>
            </a:pathLst>
          </a:custGeom>
          <a:noFill/>
          <a:ln w="76200">
            <a:solidFill>
              <a:srgbClr val="F68426"/>
            </a:solidFill>
          </a:ln>
          <a:scene3d>
            <a:camera prst="isometricRightU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1" name="47 Conector recto de flecha"/>
          <p:cNvCxnSpPr/>
          <p:nvPr/>
        </p:nvCxnSpPr>
        <p:spPr>
          <a:xfrm rot="16200000">
            <a:off x="1630925" y="1029531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53 Conector recto de flecha"/>
          <p:cNvCxnSpPr/>
          <p:nvPr/>
        </p:nvCxnSpPr>
        <p:spPr>
          <a:xfrm>
            <a:off x="1651379" y="2538483"/>
            <a:ext cx="792000" cy="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49 Conector recto de flecha"/>
          <p:cNvCxnSpPr/>
          <p:nvPr/>
        </p:nvCxnSpPr>
        <p:spPr>
          <a:xfrm rot="16200000">
            <a:off x="1619551" y="1332056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50 Conector recto de flecha"/>
          <p:cNvCxnSpPr/>
          <p:nvPr/>
        </p:nvCxnSpPr>
        <p:spPr>
          <a:xfrm rot="16200000">
            <a:off x="1633199" y="1618660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51 Conector recto de flecha"/>
          <p:cNvCxnSpPr/>
          <p:nvPr/>
        </p:nvCxnSpPr>
        <p:spPr>
          <a:xfrm rot="16200000">
            <a:off x="1649121" y="1907537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52 Conector recto de flecha"/>
          <p:cNvCxnSpPr/>
          <p:nvPr/>
        </p:nvCxnSpPr>
        <p:spPr>
          <a:xfrm rot="16200000">
            <a:off x="1649121" y="2207788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64 Conector recto de flecha"/>
          <p:cNvCxnSpPr/>
          <p:nvPr/>
        </p:nvCxnSpPr>
        <p:spPr>
          <a:xfrm rot="16200000">
            <a:off x="4442364" y="729281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65 CuadroTexto"/>
              <p:cNvSpPr txBox="1"/>
              <p:nvPr/>
            </p:nvSpPr>
            <p:spPr>
              <a:xfrm>
                <a:off x="4467084" y="2949507"/>
                <a:ext cx="355418" cy="370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88" name="6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084" y="2949507"/>
                <a:ext cx="355418" cy="370101"/>
              </a:xfrm>
              <a:prstGeom prst="rect">
                <a:avLst/>
              </a:prstGeom>
              <a:blipFill>
                <a:blip r:embed="rId4"/>
                <a:stretch>
                  <a:fillRect t="-16393" r="-2241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66 CuadroTexto"/>
              <p:cNvSpPr txBox="1"/>
              <p:nvPr/>
            </p:nvSpPr>
            <p:spPr>
              <a:xfrm>
                <a:off x="5219984" y="1505118"/>
                <a:ext cx="382541" cy="368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89" name="6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984" y="1505118"/>
                <a:ext cx="382541" cy="3684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68 Conector recto de flecha"/>
          <p:cNvCxnSpPr/>
          <p:nvPr/>
        </p:nvCxnSpPr>
        <p:spPr>
          <a:xfrm rot="16200000">
            <a:off x="4444638" y="1018158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69 Conector recto de flecha"/>
          <p:cNvCxnSpPr/>
          <p:nvPr/>
        </p:nvCxnSpPr>
        <p:spPr>
          <a:xfrm rot="5400000" flipV="1">
            <a:off x="4055659" y="2922895"/>
            <a:ext cx="792000" cy="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70 Conector recto de flecha"/>
          <p:cNvCxnSpPr/>
          <p:nvPr/>
        </p:nvCxnSpPr>
        <p:spPr>
          <a:xfrm rot="16200000">
            <a:off x="4433264" y="1320683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71 Conector recto de flecha"/>
          <p:cNvCxnSpPr/>
          <p:nvPr/>
        </p:nvCxnSpPr>
        <p:spPr>
          <a:xfrm rot="16200000">
            <a:off x="4446912" y="1607287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72 Conector recto de flecha"/>
          <p:cNvCxnSpPr/>
          <p:nvPr/>
        </p:nvCxnSpPr>
        <p:spPr>
          <a:xfrm rot="16200000">
            <a:off x="4462834" y="1896164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73 Conector recto de flecha"/>
          <p:cNvCxnSpPr/>
          <p:nvPr/>
        </p:nvCxnSpPr>
        <p:spPr>
          <a:xfrm rot="16200000">
            <a:off x="4462834" y="2196415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76 Conector recto de flecha"/>
          <p:cNvCxnSpPr/>
          <p:nvPr/>
        </p:nvCxnSpPr>
        <p:spPr>
          <a:xfrm rot="16200000">
            <a:off x="7256078" y="731556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77 CuadroTexto"/>
              <p:cNvSpPr txBox="1"/>
              <p:nvPr/>
            </p:nvSpPr>
            <p:spPr>
              <a:xfrm>
                <a:off x="6216273" y="2378576"/>
                <a:ext cx="355418" cy="370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97" name="7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273" y="2378576"/>
                <a:ext cx="355418" cy="370101"/>
              </a:xfrm>
              <a:prstGeom prst="rect">
                <a:avLst/>
              </a:prstGeom>
              <a:blipFill>
                <a:blip r:embed="rId6"/>
                <a:stretch>
                  <a:fillRect t="-16393" r="-2241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78 CuadroTexto"/>
              <p:cNvSpPr txBox="1"/>
              <p:nvPr/>
            </p:nvSpPr>
            <p:spPr>
              <a:xfrm>
                <a:off x="8033698" y="1507393"/>
                <a:ext cx="382541" cy="368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98" name="7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698" y="1507393"/>
                <a:ext cx="382541" cy="3684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79 Conector recto de flecha"/>
          <p:cNvCxnSpPr/>
          <p:nvPr/>
        </p:nvCxnSpPr>
        <p:spPr>
          <a:xfrm rot="16200000">
            <a:off x="7258352" y="1020433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80 Conector recto de flecha"/>
          <p:cNvCxnSpPr/>
          <p:nvPr/>
        </p:nvCxnSpPr>
        <p:spPr>
          <a:xfrm rot="10800000" flipV="1">
            <a:off x="6500884" y="2570328"/>
            <a:ext cx="792000" cy="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81 Conector recto de flecha"/>
          <p:cNvCxnSpPr/>
          <p:nvPr/>
        </p:nvCxnSpPr>
        <p:spPr>
          <a:xfrm rot="16200000">
            <a:off x="7246978" y="1322958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82 Conector recto de flecha"/>
          <p:cNvCxnSpPr/>
          <p:nvPr/>
        </p:nvCxnSpPr>
        <p:spPr>
          <a:xfrm rot="16200000">
            <a:off x="7260626" y="1609562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83 Conector recto de flecha"/>
          <p:cNvCxnSpPr/>
          <p:nvPr/>
        </p:nvCxnSpPr>
        <p:spPr>
          <a:xfrm rot="16200000">
            <a:off x="7276548" y="1898439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84 Conector recto de flecha"/>
          <p:cNvCxnSpPr/>
          <p:nvPr/>
        </p:nvCxnSpPr>
        <p:spPr>
          <a:xfrm rot="16200000">
            <a:off x="7276548" y="2198690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29 Rectángulo"/>
          <p:cNvSpPr/>
          <p:nvPr/>
        </p:nvSpPr>
        <p:spPr>
          <a:xfrm>
            <a:off x="6185031" y="2099765"/>
            <a:ext cx="1900239" cy="1083469"/>
          </a:xfrm>
          <a:custGeom>
            <a:avLst/>
            <a:gdLst>
              <a:gd name="connsiteX0" fmla="*/ 0 w 1438275"/>
              <a:gd name="connsiteY0" fmla="*/ 0 h 1083469"/>
              <a:gd name="connsiteX1" fmla="*/ 1438275 w 1438275"/>
              <a:gd name="connsiteY1" fmla="*/ 0 h 1083469"/>
              <a:gd name="connsiteX2" fmla="*/ 1438275 w 1438275"/>
              <a:gd name="connsiteY2" fmla="*/ 1083469 h 1083469"/>
              <a:gd name="connsiteX3" fmla="*/ 0 w 1438275"/>
              <a:gd name="connsiteY3" fmla="*/ 1083469 h 1083469"/>
              <a:gd name="connsiteX4" fmla="*/ 0 w 1438275"/>
              <a:gd name="connsiteY4" fmla="*/ 0 h 1083469"/>
              <a:gd name="connsiteX0" fmla="*/ 2381 w 1440656"/>
              <a:gd name="connsiteY0" fmla="*/ 0 h 1083469"/>
              <a:gd name="connsiteX1" fmla="*/ 1440656 w 1440656"/>
              <a:gd name="connsiteY1" fmla="*/ 0 h 1083469"/>
              <a:gd name="connsiteX2" fmla="*/ 1440656 w 1440656"/>
              <a:gd name="connsiteY2" fmla="*/ 1083469 h 1083469"/>
              <a:gd name="connsiteX3" fmla="*/ 2381 w 1440656"/>
              <a:gd name="connsiteY3" fmla="*/ 1083469 h 1083469"/>
              <a:gd name="connsiteX4" fmla="*/ 0 w 1440656"/>
              <a:gd name="connsiteY4" fmla="*/ 502444 h 1083469"/>
              <a:gd name="connsiteX5" fmla="*/ 2381 w 1440656"/>
              <a:gd name="connsiteY5" fmla="*/ 0 h 1083469"/>
              <a:gd name="connsiteX0" fmla="*/ 230 w 1438505"/>
              <a:gd name="connsiteY0" fmla="*/ 0 h 1083469"/>
              <a:gd name="connsiteX1" fmla="*/ 1438505 w 1438505"/>
              <a:gd name="connsiteY1" fmla="*/ 0 h 1083469"/>
              <a:gd name="connsiteX2" fmla="*/ 1438505 w 1438505"/>
              <a:gd name="connsiteY2" fmla="*/ 1083469 h 1083469"/>
              <a:gd name="connsiteX3" fmla="*/ 230 w 1438505"/>
              <a:gd name="connsiteY3" fmla="*/ 1083469 h 1083469"/>
              <a:gd name="connsiteX4" fmla="*/ 230 w 1438505"/>
              <a:gd name="connsiteY4" fmla="*/ 497682 h 1083469"/>
              <a:gd name="connsiteX5" fmla="*/ 230 w 1438505"/>
              <a:gd name="connsiteY5" fmla="*/ 0 h 1083469"/>
              <a:gd name="connsiteX0" fmla="*/ 230 w 1438505"/>
              <a:gd name="connsiteY0" fmla="*/ 0 h 1083469"/>
              <a:gd name="connsiteX1" fmla="*/ 1438505 w 1438505"/>
              <a:gd name="connsiteY1" fmla="*/ 0 h 1083469"/>
              <a:gd name="connsiteX2" fmla="*/ 1438505 w 1438505"/>
              <a:gd name="connsiteY2" fmla="*/ 1083469 h 1083469"/>
              <a:gd name="connsiteX3" fmla="*/ 230 w 1438505"/>
              <a:gd name="connsiteY3" fmla="*/ 1083469 h 1083469"/>
              <a:gd name="connsiteX4" fmla="*/ 230 w 1438505"/>
              <a:gd name="connsiteY4" fmla="*/ 495300 h 1083469"/>
              <a:gd name="connsiteX5" fmla="*/ 230 w 1438505"/>
              <a:gd name="connsiteY5" fmla="*/ 0 h 1083469"/>
              <a:gd name="connsiteX0" fmla="*/ 352 w 1438627"/>
              <a:gd name="connsiteY0" fmla="*/ 0 h 1083469"/>
              <a:gd name="connsiteX1" fmla="*/ 1438627 w 1438627"/>
              <a:gd name="connsiteY1" fmla="*/ 0 h 1083469"/>
              <a:gd name="connsiteX2" fmla="*/ 1438627 w 1438627"/>
              <a:gd name="connsiteY2" fmla="*/ 1083469 h 1083469"/>
              <a:gd name="connsiteX3" fmla="*/ 352 w 1438627"/>
              <a:gd name="connsiteY3" fmla="*/ 1083469 h 1083469"/>
              <a:gd name="connsiteX4" fmla="*/ 352 w 1438627"/>
              <a:gd name="connsiteY4" fmla="*/ 495300 h 1083469"/>
              <a:gd name="connsiteX5" fmla="*/ 352 w 1438627"/>
              <a:gd name="connsiteY5" fmla="*/ 0 h 1083469"/>
              <a:gd name="connsiteX0" fmla="*/ 106538 w 1544813"/>
              <a:gd name="connsiteY0" fmla="*/ 0 h 1083469"/>
              <a:gd name="connsiteX1" fmla="*/ 1544813 w 1544813"/>
              <a:gd name="connsiteY1" fmla="*/ 0 h 1083469"/>
              <a:gd name="connsiteX2" fmla="*/ 1544813 w 1544813"/>
              <a:gd name="connsiteY2" fmla="*/ 1083469 h 1083469"/>
              <a:gd name="connsiteX3" fmla="*/ 106538 w 1544813"/>
              <a:gd name="connsiteY3" fmla="*/ 1083469 h 1083469"/>
              <a:gd name="connsiteX4" fmla="*/ 106538 w 1544813"/>
              <a:gd name="connsiteY4" fmla="*/ 595313 h 1083469"/>
              <a:gd name="connsiteX5" fmla="*/ 106538 w 1544813"/>
              <a:gd name="connsiteY5" fmla="*/ 495300 h 1083469"/>
              <a:gd name="connsiteX6" fmla="*/ 106538 w 1544813"/>
              <a:gd name="connsiteY6" fmla="*/ 0 h 1083469"/>
              <a:gd name="connsiteX0" fmla="*/ 230 w 1438505"/>
              <a:gd name="connsiteY0" fmla="*/ 0 h 1083469"/>
              <a:gd name="connsiteX1" fmla="*/ 1438505 w 1438505"/>
              <a:gd name="connsiteY1" fmla="*/ 0 h 1083469"/>
              <a:gd name="connsiteX2" fmla="*/ 1438505 w 1438505"/>
              <a:gd name="connsiteY2" fmla="*/ 1083469 h 1083469"/>
              <a:gd name="connsiteX3" fmla="*/ 230 w 1438505"/>
              <a:gd name="connsiteY3" fmla="*/ 1083469 h 1083469"/>
              <a:gd name="connsiteX4" fmla="*/ 230 w 1438505"/>
              <a:gd name="connsiteY4" fmla="*/ 595313 h 1083469"/>
              <a:gd name="connsiteX5" fmla="*/ 230 w 1438505"/>
              <a:gd name="connsiteY5" fmla="*/ 495300 h 1083469"/>
              <a:gd name="connsiteX6" fmla="*/ 230 w 1438505"/>
              <a:gd name="connsiteY6" fmla="*/ 0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91670 w 1438505"/>
              <a:gd name="connsiteY5" fmla="*/ 686753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1182 w 1438505"/>
              <a:gd name="connsiteY5" fmla="*/ 593884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1182 w 1438505"/>
              <a:gd name="connsiteY5" fmla="*/ 589121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13088 w 1438505"/>
              <a:gd name="connsiteY5" fmla="*/ 589121 h 1083469"/>
              <a:gd name="connsiteX0" fmla="*/ 6192 w 1444467"/>
              <a:gd name="connsiteY0" fmla="*/ 495300 h 1083469"/>
              <a:gd name="connsiteX1" fmla="*/ 6192 w 1444467"/>
              <a:gd name="connsiteY1" fmla="*/ 0 h 1083469"/>
              <a:gd name="connsiteX2" fmla="*/ 1444467 w 1444467"/>
              <a:gd name="connsiteY2" fmla="*/ 0 h 1083469"/>
              <a:gd name="connsiteX3" fmla="*/ 1444467 w 1444467"/>
              <a:gd name="connsiteY3" fmla="*/ 1083469 h 1083469"/>
              <a:gd name="connsiteX4" fmla="*/ 6192 w 1444467"/>
              <a:gd name="connsiteY4" fmla="*/ 1083469 h 1083469"/>
              <a:gd name="connsiteX5" fmla="*/ 0 w 1444467"/>
              <a:gd name="connsiteY5" fmla="*/ 586740 h 1083469"/>
              <a:gd name="connsiteX0" fmla="*/ 1429 w 1439704"/>
              <a:gd name="connsiteY0" fmla="*/ 495300 h 1083469"/>
              <a:gd name="connsiteX1" fmla="*/ 1429 w 1439704"/>
              <a:gd name="connsiteY1" fmla="*/ 0 h 1083469"/>
              <a:gd name="connsiteX2" fmla="*/ 1439704 w 1439704"/>
              <a:gd name="connsiteY2" fmla="*/ 0 h 1083469"/>
              <a:gd name="connsiteX3" fmla="*/ 1439704 w 1439704"/>
              <a:gd name="connsiteY3" fmla="*/ 1083469 h 1083469"/>
              <a:gd name="connsiteX4" fmla="*/ 1429 w 1439704"/>
              <a:gd name="connsiteY4" fmla="*/ 1083469 h 1083469"/>
              <a:gd name="connsiteX5" fmla="*/ 0 w 1439704"/>
              <a:gd name="connsiteY5" fmla="*/ 581978 h 1083469"/>
              <a:gd name="connsiteX0" fmla="*/ 0 w 1440656"/>
              <a:gd name="connsiteY0" fmla="*/ 495300 h 1083469"/>
              <a:gd name="connsiteX1" fmla="*/ 2381 w 1440656"/>
              <a:gd name="connsiteY1" fmla="*/ 0 h 1083469"/>
              <a:gd name="connsiteX2" fmla="*/ 1440656 w 1440656"/>
              <a:gd name="connsiteY2" fmla="*/ 0 h 1083469"/>
              <a:gd name="connsiteX3" fmla="*/ 1440656 w 1440656"/>
              <a:gd name="connsiteY3" fmla="*/ 1083469 h 1083469"/>
              <a:gd name="connsiteX4" fmla="*/ 2381 w 1440656"/>
              <a:gd name="connsiteY4" fmla="*/ 1083469 h 1083469"/>
              <a:gd name="connsiteX5" fmla="*/ 952 w 1440656"/>
              <a:gd name="connsiteY5" fmla="*/ 581978 h 1083469"/>
              <a:gd name="connsiteX0" fmla="*/ 0 w 1440656"/>
              <a:gd name="connsiteY0" fmla="*/ 495300 h 1083469"/>
              <a:gd name="connsiteX1" fmla="*/ 2381 w 1440656"/>
              <a:gd name="connsiteY1" fmla="*/ 0 h 1083469"/>
              <a:gd name="connsiteX2" fmla="*/ 1440656 w 1440656"/>
              <a:gd name="connsiteY2" fmla="*/ 0 h 1083469"/>
              <a:gd name="connsiteX3" fmla="*/ 1440656 w 1440656"/>
              <a:gd name="connsiteY3" fmla="*/ 1083469 h 1083469"/>
              <a:gd name="connsiteX4" fmla="*/ 2381 w 1440656"/>
              <a:gd name="connsiteY4" fmla="*/ 1083469 h 1083469"/>
              <a:gd name="connsiteX5" fmla="*/ 952 w 1440656"/>
              <a:gd name="connsiteY5" fmla="*/ 581978 h 1083469"/>
              <a:gd name="connsiteX0" fmla="*/ 1429 w 1442085"/>
              <a:gd name="connsiteY0" fmla="*/ 495300 h 1083469"/>
              <a:gd name="connsiteX1" fmla="*/ 3810 w 1442085"/>
              <a:gd name="connsiteY1" fmla="*/ 0 h 1083469"/>
              <a:gd name="connsiteX2" fmla="*/ 1442085 w 1442085"/>
              <a:gd name="connsiteY2" fmla="*/ 0 h 1083469"/>
              <a:gd name="connsiteX3" fmla="*/ 1442085 w 1442085"/>
              <a:gd name="connsiteY3" fmla="*/ 1083469 h 1083469"/>
              <a:gd name="connsiteX4" fmla="*/ 3810 w 1442085"/>
              <a:gd name="connsiteY4" fmla="*/ 1083469 h 1083469"/>
              <a:gd name="connsiteX5" fmla="*/ 0 w 1442085"/>
              <a:gd name="connsiteY5" fmla="*/ 579597 h 1083469"/>
              <a:gd name="connsiteX0" fmla="*/ 0 w 1440656"/>
              <a:gd name="connsiteY0" fmla="*/ 495300 h 1083469"/>
              <a:gd name="connsiteX1" fmla="*/ 2381 w 1440656"/>
              <a:gd name="connsiteY1" fmla="*/ 0 h 1083469"/>
              <a:gd name="connsiteX2" fmla="*/ 1440656 w 1440656"/>
              <a:gd name="connsiteY2" fmla="*/ 0 h 1083469"/>
              <a:gd name="connsiteX3" fmla="*/ 1440656 w 1440656"/>
              <a:gd name="connsiteY3" fmla="*/ 1083469 h 1083469"/>
              <a:gd name="connsiteX4" fmla="*/ 2381 w 1440656"/>
              <a:gd name="connsiteY4" fmla="*/ 1083469 h 1083469"/>
              <a:gd name="connsiteX5" fmla="*/ 952 w 1440656"/>
              <a:gd name="connsiteY5" fmla="*/ 586741 h 1083469"/>
              <a:gd name="connsiteX0" fmla="*/ 3741 w 1439704"/>
              <a:gd name="connsiteY0" fmla="*/ 500063 h 1083469"/>
              <a:gd name="connsiteX1" fmla="*/ 1429 w 1439704"/>
              <a:gd name="connsiteY1" fmla="*/ 0 h 1083469"/>
              <a:gd name="connsiteX2" fmla="*/ 1439704 w 1439704"/>
              <a:gd name="connsiteY2" fmla="*/ 0 h 1083469"/>
              <a:gd name="connsiteX3" fmla="*/ 1439704 w 1439704"/>
              <a:gd name="connsiteY3" fmla="*/ 1083469 h 1083469"/>
              <a:gd name="connsiteX4" fmla="*/ 1429 w 1439704"/>
              <a:gd name="connsiteY4" fmla="*/ 1083469 h 1083469"/>
              <a:gd name="connsiteX5" fmla="*/ 0 w 1439704"/>
              <a:gd name="connsiteY5" fmla="*/ 586741 h 1083469"/>
              <a:gd name="connsiteX0" fmla="*/ 0 w 1445342"/>
              <a:gd name="connsiteY0" fmla="*/ 500063 h 1083469"/>
              <a:gd name="connsiteX1" fmla="*/ 7067 w 1445342"/>
              <a:gd name="connsiteY1" fmla="*/ 0 h 1083469"/>
              <a:gd name="connsiteX2" fmla="*/ 1445342 w 1445342"/>
              <a:gd name="connsiteY2" fmla="*/ 0 h 1083469"/>
              <a:gd name="connsiteX3" fmla="*/ 1445342 w 1445342"/>
              <a:gd name="connsiteY3" fmla="*/ 1083469 h 1083469"/>
              <a:gd name="connsiteX4" fmla="*/ 7067 w 1445342"/>
              <a:gd name="connsiteY4" fmla="*/ 1083469 h 1083469"/>
              <a:gd name="connsiteX5" fmla="*/ 5638 w 1445342"/>
              <a:gd name="connsiteY5" fmla="*/ 586741 h 1083469"/>
              <a:gd name="connsiteX0" fmla="*/ 1397 w 1439704"/>
              <a:gd name="connsiteY0" fmla="*/ 500063 h 1083469"/>
              <a:gd name="connsiteX1" fmla="*/ 1429 w 1439704"/>
              <a:gd name="connsiteY1" fmla="*/ 0 h 1083469"/>
              <a:gd name="connsiteX2" fmla="*/ 1439704 w 1439704"/>
              <a:gd name="connsiteY2" fmla="*/ 0 h 1083469"/>
              <a:gd name="connsiteX3" fmla="*/ 1439704 w 1439704"/>
              <a:gd name="connsiteY3" fmla="*/ 1083469 h 1083469"/>
              <a:gd name="connsiteX4" fmla="*/ 1429 w 1439704"/>
              <a:gd name="connsiteY4" fmla="*/ 1083469 h 1083469"/>
              <a:gd name="connsiteX5" fmla="*/ 0 w 1439704"/>
              <a:gd name="connsiteY5" fmla="*/ 586741 h 1083469"/>
              <a:gd name="connsiteX0" fmla="*/ 201 w 1438508"/>
              <a:gd name="connsiteY0" fmla="*/ 500063 h 1083469"/>
              <a:gd name="connsiteX1" fmla="*/ 233 w 1438508"/>
              <a:gd name="connsiteY1" fmla="*/ 0 h 1083469"/>
              <a:gd name="connsiteX2" fmla="*/ 1438508 w 1438508"/>
              <a:gd name="connsiteY2" fmla="*/ 0 h 1083469"/>
              <a:gd name="connsiteX3" fmla="*/ 1438508 w 1438508"/>
              <a:gd name="connsiteY3" fmla="*/ 1083469 h 1083469"/>
              <a:gd name="connsiteX4" fmla="*/ 233 w 1438508"/>
              <a:gd name="connsiteY4" fmla="*/ 1083469 h 1083469"/>
              <a:gd name="connsiteX5" fmla="*/ 1149 w 1438508"/>
              <a:gd name="connsiteY5" fmla="*/ 591504 h 1083469"/>
              <a:gd name="connsiteX0" fmla="*/ 106201 w 1544508"/>
              <a:gd name="connsiteY0" fmla="*/ 500063 h 1083469"/>
              <a:gd name="connsiteX1" fmla="*/ 107147 w 1544508"/>
              <a:gd name="connsiteY1" fmla="*/ 495300 h 1083469"/>
              <a:gd name="connsiteX2" fmla="*/ 106233 w 1544508"/>
              <a:gd name="connsiteY2" fmla="*/ 0 h 1083469"/>
              <a:gd name="connsiteX3" fmla="*/ 1544508 w 1544508"/>
              <a:gd name="connsiteY3" fmla="*/ 0 h 1083469"/>
              <a:gd name="connsiteX4" fmla="*/ 1544508 w 1544508"/>
              <a:gd name="connsiteY4" fmla="*/ 1083469 h 1083469"/>
              <a:gd name="connsiteX5" fmla="*/ 106233 w 1544508"/>
              <a:gd name="connsiteY5" fmla="*/ 1083469 h 1083469"/>
              <a:gd name="connsiteX6" fmla="*/ 107149 w 1544508"/>
              <a:gd name="connsiteY6" fmla="*/ 591504 h 1083469"/>
              <a:gd name="connsiteX0" fmla="*/ 106201 w 1544508"/>
              <a:gd name="connsiteY0" fmla="*/ 500063 h 1083469"/>
              <a:gd name="connsiteX1" fmla="*/ 107147 w 1544508"/>
              <a:gd name="connsiteY1" fmla="*/ 495300 h 1083469"/>
              <a:gd name="connsiteX2" fmla="*/ 106233 w 1544508"/>
              <a:gd name="connsiteY2" fmla="*/ 0 h 1083469"/>
              <a:gd name="connsiteX3" fmla="*/ 1544508 w 1544508"/>
              <a:gd name="connsiteY3" fmla="*/ 0 h 1083469"/>
              <a:gd name="connsiteX4" fmla="*/ 1544508 w 1544508"/>
              <a:gd name="connsiteY4" fmla="*/ 1083469 h 1083469"/>
              <a:gd name="connsiteX5" fmla="*/ 106233 w 1544508"/>
              <a:gd name="connsiteY5" fmla="*/ 1083469 h 1083469"/>
              <a:gd name="connsiteX6" fmla="*/ 50874 w 1544508"/>
              <a:gd name="connsiteY6" fmla="*/ 596267 h 1083469"/>
              <a:gd name="connsiteX0" fmla="*/ 106236 w 1544543"/>
              <a:gd name="connsiteY0" fmla="*/ 500063 h 1083469"/>
              <a:gd name="connsiteX1" fmla="*/ 107182 w 1544543"/>
              <a:gd name="connsiteY1" fmla="*/ 533400 h 1083469"/>
              <a:gd name="connsiteX2" fmla="*/ 107182 w 1544543"/>
              <a:gd name="connsiteY2" fmla="*/ 495300 h 1083469"/>
              <a:gd name="connsiteX3" fmla="*/ 106268 w 1544543"/>
              <a:gd name="connsiteY3" fmla="*/ 0 h 1083469"/>
              <a:gd name="connsiteX4" fmla="*/ 1544543 w 1544543"/>
              <a:gd name="connsiteY4" fmla="*/ 0 h 1083469"/>
              <a:gd name="connsiteX5" fmla="*/ 1544543 w 1544543"/>
              <a:gd name="connsiteY5" fmla="*/ 1083469 h 1083469"/>
              <a:gd name="connsiteX6" fmla="*/ 106268 w 1544543"/>
              <a:gd name="connsiteY6" fmla="*/ 1083469 h 1083469"/>
              <a:gd name="connsiteX7" fmla="*/ 50909 w 15445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267309 w 17609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267309 w 17609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267309 w 17609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323584 w 1760943"/>
              <a:gd name="connsiteY7" fmla="*/ 591504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323584 w 1760943"/>
              <a:gd name="connsiteY7" fmla="*/ 591504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323584 w 1760943"/>
              <a:gd name="connsiteY7" fmla="*/ 591504 h 1083469"/>
              <a:gd name="connsiteX0" fmla="*/ 428151 w 1866458"/>
              <a:gd name="connsiteY0" fmla="*/ 500063 h 1083469"/>
              <a:gd name="connsiteX1" fmla="*/ 0 w 1866458"/>
              <a:gd name="connsiteY1" fmla="*/ 495300 h 1083469"/>
              <a:gd name="connsiteX2" fmla="*/ 429097 w 1866458"/>
              <a:gd name="connsiteY2" fmla="*/ 495300 h 1083469"/>
              <a:gd name="connsiteX3" fmla="*/ 428183 w 1866458"/>
              <a:gd name="connsiteY3" fmla="*/ 0 h 1083469"/>
              <a:gd name="connsiteX4" fmla="*/ 1866458 w 1866458"/>
              <a:gd name="connsiteY4" fmla="*/ 0 h 1083469"/>
              <a:gd name="connsiteX5" fmla="*/ 1866458 w 1866458"/>
              <a:gd name="connsiteY5" fmla="*/ 1083469 h 1083469"/>
              <a:gd name="connsiteX6" fmla="*/ 428183 w 1866458"/>
              <a:gd name="connsiteY6" fmla="*/ 1083469 h 1083469"/>
              <a:gd name="connsiteX7" fmla="*/ 429099 w 1866458"/>
              <a:gd name="connsiteY7" fmla="*/ 591504 h 1083469"/>
              <a:gd name="connsiteX0" fmla="*/ 397669 w 1835976"/>
              <a:gd name="connsiteY0" fmla="*/ 500063 h 1083469"/>
              <a:gd name="connsiteX1" fmla="*/ 1 w 1835976"/>
              <a:gd name="connsiteY1" fmla="*/ 466725 h 1083469"/>
              <a:gd name="connsiteX2" fmla="*/ 398615 w 1835976"/>
              <a:gd name="connsiteY2" fmla="*/ 495300 h 1083469"/>
              <a:gd name="connsiteX3" fmla="*/ 397701 w 1835976"/>
              <a:gd name="connsiteY3" fmla="*/ 0 h 1083469"/>
              <a:gd name="connsiteX4" fmla="*/ 1835976 w 1835976"/>
              <a:gd name="connsiteY4" fmla="*/ 0 h 1083469"/>
              <a:gd name="connsiteX5" fmla="*/ 1835976 w 1835976"/>
              <a:gd name="connsiteY5" fmla="*/ 1083469 h 1083469"/>
              <a:gd name="connsiteX6" fmla="*/ 397701 w 1835976"/>
              <a:gd name="connsiteY6" fmla="*/ 1083469 h 1083469"/>
              <a:gd name="connsiteX7" fmla="*/ 398617 w 1835976"/>
              <a:gd name="connsiteY7" fmla="*/ 591504 h 1083469"/>
              <a:gd name="connsiteX0" fmla="*/ 397669 w 1835976"/>
              <a:gd name="connsiteY0" fmla="*/ 500063 h 1083469"/>
              <a:gd name="connsiteX1" fmla="*/ 1 w 1835976"/>
              <a:gd name="connsiteY1" fmla="*/ 466725 h 1083469"/>
              <a:gd name="connsiteX2" fmla="*/ 398615 w 1835976"/>
              <a:gd name="connsiteY2" fmla="*/ 495300 h 1083469"/>
              <a:gd name="connsiteX3" fmla="*/ 397701 w 1835976"/>
              <a:gd name="connsiteY3" fmla="*/ 0 h 1083469"/>
              <a:gd name="connsiteX4" fmla="*/ 1835976 w 1835976"/>
              <a:gd name="connsiteY4" fmla="*/ 0 h 1083469"/>
              <a:gd name="connsiteX5" fmla="*/ 1835976 w 1835976"/>
              <a:gd name="connsiteY5" fmla="*/ 1083469 h 1083469"/>
              <a:gd name="connsiteX6" fmla="*/ 397701 w 1835976"/>
              <a:gd name="connsiteY6" fmla="*/ 1083469 h 1083469"/>
              <a:gd name="connsiteX7" fmla="*/ 398617 w 1835976"/>
              <a:gd name="connsiteY7" fmla="*/ 591504 h 1083469"/>
              <a:gd name="connsiteX0" fmla="*/ 0 w 1438307"/>
              <a:gd name="connsiteY0" fmla="*/ 500063 h 1083469"/>
              <a:gd name="connsiteX1" fmla="*/ 946 w 1438307"/>
              <a:gd name="connsiteY1" fmla="*/ 495300 h 1083469"/>
              <a:gd name="connsiteX2" fmla="*/ 32 w 1438307"/>
              <a:gd name="connsiteY2" fmla="*/ 0 h 1083469"/>
              <a:gd name="connsiteX3" fmla="*/ 1438307 w 1438307"/>
              <a:gd name="connsiteY3" fmla="*/ 0 h 1083469"/>
              <a:gd name="connsiteX4" fmla="*/ 1438307 w 1438307"/>
              <a:gd name="connsiteY4" fmla="*/ 1083469 h 1083469"/>
              <a:gd name="connsiteX5" fmla="*/ 32 w 1438307"/>
              <a:gd name="connsiteY5" fmla="*/ 1083469 h 1083469"/>
              <a:gd name="connsiteX6" fmla="*/ 948 w 1438307"/>
              <a:gd name="connsiteY6" fmla="*/ 591504 h 1083469"/>
              <a:gd name="connsiteX0" fmla="*/ 106516 w 1544823"/>
              <a:gd name="connsiteY0" fmla="*/ 500063 h 1083469"/>
              <a:gd name="connsiteX1" fmla="*/ 106548 w 1544823"/>
              <a:gd name="connsiteY1" fmla="*/ 0 h 1083469"/>
              <a:gd name="connsiteX2" fmla="*/ 1544823 w 1544823"/>
              <a:gd name="connsiteY2" fmla="*/ 0 h 1083469"/>
              <a:gd name="connsiteX3" fmla="*/ 1544823 w 1544823"/>
              <a:gd name="connsiteY3" fmla="*/ 1083469 h 1083469"/>
              <a:gd name="connsiteX4" fmla="*/ 106548 w 1544823"/>
              <a:gd name="connsiteY4" fmla="*/ 1083469 h 1083469"/>
              <a:gd name="connsiteX5" fmla="*/ 107464 w 1544823"/>
              <a:gd name="connsiteY5" fmla="*/ 591504 h 1083469"/>
              <a:gd name="connsiteX0" fmla="*/ 0 w 1438307"/>
              <a:gd name="connsiteY0" fmla="*/ 500063 h 1083469"/>
              <a:gd name="connsiteX1" fmla="*/ 32 w 1438307"/>
              <a:gd name="connsiteY1" fmla="*/ 0 h 1083469"/>
              <a:gd name="connsiteX2" fmla="*/ 1438307 w 1438307"/>
              <a:gd name="connsiteY2" fmla="*/ 0 h 1083469"/>
              <a:gd name="connsiteX3" fmla="*/ 1438307 w 1438307"/>
              <a:gd name="connsiteY3" fmla="*/ 1083469 h 1083469"/>
              <a:gd name="connsiteX4" fmla="*/ 32 w 1438307"/>
              <a:gd name="connsiteY4" fmla="*/ 1083469 h 1083469"/>
              <a:gd name="connsiteX5" fmla="*/ 948 w 1438307"/>
              <a:gd name="connsiteY5" fmla="*/ 591504 h 1083469"/>
              <a:gd name="connsiteX0" fmla="*/ 106982 w 1545289"/>
              <a:gd name="connsiteY0" fmla="*/ 500063 h 1083469"/>
              <a:gd name="connsiteX1" fmla="*/ 105586 w 1545289"/>
              <a:gd name="connsiteY1" fmla="*/ 495300 h 1083469"/>
              <a:gd name="connsiteX2" fmla="*/ 107014 w 1545289"/>
              <a:gd name="connsiteY2" fmla="*/ 0 h 1083469"/>
              <a:gd name="connsiteX3" fmla="*/ 1545289 w 1545289"/>
              <a:gd name="connsiteY3" fmla="*/ 0 h 1083469"/>
              <a:gd name="connsiteX4" fmla="*/ 1545289 w 1545289"/>
              <a:gd name="connsiteY4" fmla="*/ 1083469 h 1083469"/>
              <a:gd name="connsiteX5" fmla="*/ 107014 w 1545289"/>
              <a:gd name="connsiteY5" fmla="*/ 1083469 h 1083469"/>
              <a:gd name="connsiteX6" fmla="*/ 107930 w 1545289"/>
              <a:gd name="connsiteY6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8 w 1585081"/>
              <a:gd name="connsiteY2" fmla="*/ 495300 h 1083469"/>
              <a:gd name="connsiteX3" fmla="*/ 146806 w 1585081"/>
              <a:gd name="connsiteY3" fmla="*/ 0 h 1083469"/>
              <a:gd name="connsiteX4" fmla="*/ 1585081 w 1585081"/>
              <a:gd name="connsiteY4" fmla="*/ 0 h 1083469"/>
              <a:gd name="connsiteX5" fmla="*/ 1585081 w 1585081"/>
              <a:gd name="connsiteY5" fmla="*/ 1083469 h 1083469"/>
              <a:gd name="connsiteX6" fmla="*/ 146806 w 1585081"/>
              <a:gd name="connsiteY6" fmla="*/ 1083469 h 1083469"/>
              <a:gd name="connsiteX7" fmla="*/ 147722 w 1585081"/>
              <a:gd name="connsiteY7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9 w 1585081"/>
              <a:gd name="connsiteY2" fmla="*/ 509588 h 1083469"/>
              <a:gd name="connsiteX3" fmla="*/ 145378 w 1585081"/>
              <a:gd name="connsiteY3" fmla="*/ 495300 h 1083469"/>
              <a:gd name="connsiteX4" fmla="*/ 146806 w 1585081"/>
              <a:gd name="connsiteY4" fmla="*/ 0 h 1083469"/>
              <a:gd name="connsiteX5" fmla="*/ 1585081 w 1585081"/>
              <a:gd name="connsiteY5" fmla="*/ 0 h 1083469"/>
              <a:gd name="connsiteX6" fmla="*/ 1585081 w 1585081"/>
              <a:gd name="connsiteY6" fmla="*/ 1083469 h 1083469"/>
              <a:gd name="connsiteX7" fmla="*/ 146806 w 1585081"/>
              <a:gd name="connsiteY7" fmla="*/ 1083469 h 1083469"/>
              <a:gd name="connsiteX8" fmla="*/ 147722 w 1585081"/>
              <a:gd name="connsiteY8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8 w 1585081"/>
              <a:gd name="connsiteY2" fmla="*/ 495300 h 1083469"/>
              <a:gd name="connsiteX3" fmla="*/ 146806 w 1585081"/>
              <a:gd name="connsiteY3" fmla="*/ 0 h 1083469"/>
              <a:gd name="connsiteX4" fmla="*/ 1585081 w 1585081"/>
              <a:gd name="connsiteY4" fmla="*/ 0 h 1083469"/>
              <a:gd name="connsiteX5" fmla="*/ 1585081 w 1585081"/>
              <a:gd name="connsiteY5" fmla="*/ 1083469 h 1083469"/>
              <a:gd name="connsiteX6" fmla="*/ 146806 w 1585081"/>
              <a:gd name="connsiteY6" fmla="*/ 1083469 h 1083469"/>
              <a:gd name="connsiteX7" fmla="*/ 147722 w 1585081"/>
              <a:gd name="connsiteY7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8 w 1585081"/>
              <a:gd name="connsiteY2" fmla="*/ 495300 h 1083469"/>
              <a:gd name="connsiteX3" fmla="*/ 146806 w 1585081"/>
              <a:gd name="connsiteY3" fmla="*/ 0 h 1083469"/>
              <a:gd name="connsiteX4" fmla="*/ 1585081 w 1585081"/>
              <a:gd name="connsiteY4" fmla="*/ 0 h 1083469"/>
              <a:gd name="connsiteX5" fmla="*/ 1585081 w 1585081"/>
              <a:gd name="connsiteY5" fmla="*/ 1083469 h 1083469"/>
              <a:gd name="connsiteX6" fmla="*/ 146806 w 1585081"/>
              <a:gd name="connsiteY6" fmla="*/ 1083469 h 1083469"/>
              <a:gd name="connsiteX7" fmla="*/ 147722 w 1585081"/>
              <a:gd name="connsiteY7" fmla="*/ 591504 h 1083469"/>
              <a:gd name="connsiteX0" fmla="*/ 360150 w 1798457"/>
              <a:gd name="connsiteY0" fmla="*/ 500063 h 1083469"/>
              <a:gd name="connsiteX1" fmla="*/ 0 w 1798457"/>
              <a:gd name="connsiteY1" fmla="*/ 497681 h 1083469"/>
              <a:gd name="connsiteX2" fmla="*/ 358754 w 1798457"/>
              <a:gd name="connsiteY2" fmla="*/ 495300 h 1083469"/>
              <a:gd name="connsiteX3" fmla="*/ 360182 w 1798457"/>
              <a:gd name="connsiteY3" fmla="*/ 0 h 1083469"/>
              <a:gd name="connsiteX4" fmla="*/ 1798457 w 1798457"/>
              <a:gd name="connsiteY4" fmla="*/ 0 h 1083469"/>
              <a:gd name="connsiteX5" fmla="*/ 1798457 w 1798457"/>
              <a:gd name="connsiteY5" fmla="*/ 1083469 h 1083469"/>
              <a:gd name="connsiteX6" fmla="*/ 360182 w 1798457"/>
              <a:gd name="connsiteY6" fmla="*/ 1083469 h 1083469"/>
              <a:gd name="connsiteX7" fmla="*/ 361098 w 1798457"/>
              <a:gd name="connsiteY7" fmla="*/ 591504 h 1083469"/>
              <a:gd name="connsiteX0" fmla="*/ 365286 w 1803593"/>
              <a:gd name="connsiteY0" fmla="*/ 500063 h 1083469"/>
              <a:gd name="connsiteX1" fmla="*/ 5136 w 1803593"/>
              <a:gd name="connsiteY1" fmla="*/ 497681 h 1083469"/>
              <a:gd name="connsiteX2" fmla="*/ 166928 w 1803593"/>
              <a:gd name="connsiteY2" fmla="*/ 523875 h 1083469"/>
              <a:gd name="connsiteX3" fmla="*/ 363890 w 1803593"/>
              <a:gd name="connsiteY3" fmla="*/ 495300 h 1083469"/>
              <a:gd name="connsiteX4" fmla="*/ 365318 w 1803593"/>
              <a:gd name="connsiteY4" fmla="*/ 0 h 1083469"/>
              <a:gd name="connsiteX5" fmla="*/ 1803593 w 1803593"/>
              <a:gd name="connsiteY5" fmla="*/ 0 h 1083469"/>
              <a:gd name="connsiteX6" fmla="*/ 1803593 w 1803593"/>
              <a:gd name="connsiteY6" fmla="*/ 1083469 h 1083469"/>
              <a:gd name="connsiteX7" fmla="*/ 365318 w 1803593"/>
              <a:gd name="connsiteY7" fmla="*/ 1083469 h 1083469"/>
              <a:gd name="connsiteX8" fmla="*/ 366234 w 1803593"/>
              <a:gd name="connsiteY8" fmla="*/ 591504 h 1083469"/>
              <a:gd name="connsiteX0" fmla="*/ 360151 w 1798458"/>
              <a:gd name="connsiteY0" fmla="*/ 500063 h 1083469"/>
              <a:gd name="connsiteX1" fmla="*/ 1 w 1798458"/>
              <a:gd name="connsiteY1" fmla="*/ 497681 h 1083469"/>
              <a:gd name="connsiteX2" fmla="*/ 358755 w 1798458"/>
              <a:gd name="connsiteY2" fmla="*/ 495300 h 1083469"/>
              <a:gd name="connsiteX3" fmla="*/ 360183 w 1798458"/>
              <a:gd name="connsiteY3" fmla="*/ 0 h 1083469"/>
              <a:gd name="connsiteX4" fmla="*/ 1798458 w 1798458"/>
              <a:gd name="connsiteY4" fmla="*/ 0 h 1083469"/>
              <a:gd name="connsiteX5" fmla="*/ 1798458 w 1798458"/>
              <a:gd name="connsiteY5" fmla="*/ 1083469 h 1083469"/>
              <a:gd name="connsiteX6" fmla="*/ 360183 w 1798458"/>
              <a:gd name="connsiteY6" fmla="*/ 1083469 h 1083469"/>
              <a:gd name="connsiteX7" fmla="*/ 361099 w 1798458"/>
              <a:gd name="connsiteY7" fmla="*/ 591504 h 1083469"/>
              <a:gd name="connsiteX0" fmla="*/ 324980 w 1798458"/>
              <a:gd name="connsiteY0" fmla="*/ 547688 h 1083469"/>
              <a:gd name="connsiteX1" fmla="*/ 1 w 1798458"/>
              <a:gd name="connsiteY1" fmla="*/ 497681 h 1083469"/>
              <a:gd name="connsiteX2" fmla="*/ 358755 w 1798458"/>
              <a:gd name="connsiteY2" fmla="*/ 495300 h 1083469"/>
              <a:gd name="connsiteX3" fmla="*/ 360183 w 1798458"/>
              <a:gd name="connsiteY3" fmla="*/ 0 h 1083469"/>
              <a:gd name="connsiteX4" fmla="*/ 1798458 w 1798458"/>
              <a:gd name="connsiteY4" fmla="*/ 0 h 1083469"/>
              <a:gd name="connsiteX5" fmla="*/ 1798458 w 1798458"/>
              <a:gd name="connsiteY5" fmla="*/ 1083469 h 1083469"/>
              <a:gd name="connsiteX6" fmla="*/ 360183 w 1798458"/>
              <a:gd name="connsiteY6" fmla="*/ 1083469 h 1083469"/>
              <a:gd name="connsiteX7" fmla="*/ 361099 w 1798458"/>
              <a:gd name="connsiteY7" fmla="*/ 591504 h 1083469"/>
              <a:gd name="connsiteX0" fmla="*/ 1 w 1798458"/>
              <a:gd name="connsiteY0" fmla="*/ 497681 h 1083469"/>
              <a:gd name="connsiteX1" fmla="*/ 358755 w 1798458"/>
              <a:gd name="connsiteY1" fmla="*/ 495300 h 1083469"/>
              <a:gd name="connsiteX2" fmla="*/ 360183 w 1798458"/>
              <a:gd name="connsiteY2" fmla="*/ 0 h 1083469"/>
              <a:gd name="connsiteX3" fmla="*/ 1798458 w 1798458"/>
              <a:gd name="connsiteY3" fmla="*/ 0 h 1083469"/>
              <a:gd name="connsiteX4" fmla="*/ 1798458 w 1798458"/>
              <a:gd name="connsiteY4" fmla="*/ 1083469 h 1083469"/>
              <a:gd name="connsiteX5" fmla="*/ 360183 w 1798458"/>
              <a:gd name="connsiteY5" fmla="*/ 1083469 h 1083469"/>
              <a:gd name="connsiteX6" fmla="*/ 361099 w 1798458"/>
              <a:gd name="connsiteY6" fmla="*/ 591504 h 1083469"/>
              <a:gd name="connsiteX0" fmla="*/ 0 w 1798457"/>
              <a:gd name="connsiteY0" fmla="*/ 497681 h 1083469"/>
              <a:gd name="connsiteX1" fmla="*/ 358754 w 1798457"/>
              <a:gd name="connsiteY1" fmla="*/ 495300 h 1083469"/>
              <a:gd name="connsiteX2" fmla="*/ 360182 w 1798457"/>
              <a:gd name="connsiteY2" fmla="*/ 0 h 1083469"/>
              <a:gd name="connsiteX3" fmla="*/ 1798457 w 1798457"/>
              <a:gd name="connsiteY3" fmla="*/ 0 h 1083469"/>
              <a:gd name="connsiteX4" fmla="*/ 1798457 w 1798457"/>
              <a:gd name="connsiteY4" fmla="*/ 1083469 h 1083469"/>
              <a:gd name="connsiteX5" fmla="*/ 360182 w 1798457"/>
              <a:gd name="connsiteY5" fmla="*/ 1083469 h 1083469"/>
              <a:gd name="connsiteX6" fmla="*/ 361098 w 1798457"/>
              <a:gd name="connsiteY6" fmla="*/ 591504 h 1083469"/>
              <a:gd name="connsiteX0" fmla="*/ 0 w 1798457"/>
              <a:gd name="connsiteY0" fmla="*/ 497681 h 1083469"/>
              <a:gd name="connsiteX1" fmla="*/ 358754 w 1798457"/>
              <a:gd name="connsiteY1" fmla="*/ 495300 h 1083469"/>
              <a:gd name="connsiteX2" fmla="*/ 360182 w 1798457"/>
              <a:gd name="connsiteY2" fmla="*/ 0 h 1083469"/>
              <a:gd name="connsiteX3" fmla="*/ 1798457 w 1798457"/>
              <a:gd name="connsiteY3" fmla="*/ 0 h 1083469"/>
              <a:gd name="connsiteX4" fmla="*/ 1798457 w 1798457"/>
              <a:gd name="connsiteY4" fmla="*/ 1083469 h 1083469"/>
              <a:gd name="connsiteX5" fmla="*/ 360182 w 1798457"/>
              <a:gd name="connsiteY5" fmla="*/ 1083469 h 1083469"/>
              <a:gd name="connsiteX6" fmla="*/ 361098 w 1798457"/>
              <a:gd name="connsiteY6" fmla="*/ 591504 h 1083469"/>
              <a:gd name="connsiteX0" fmla="*/ 0 w 1871146"/>
              <a:gd name="connsiteY0" fmla="*/ 492919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429098 w 1871146"/>
              <a:gd name="connsiteY7" fmla="*/ 592931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4691 w 1871146"/>
              <a:gd name="connsiteY7" fmla="*/ 588169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4691 w 1871146"/>
              <a:gd name="connsiteY7" fmla="*/ 588169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2347 w 1871146"/>
              <a:gd name="connsiteY7" fmla="*/ 595313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2347 w 1871146"/>
              <a:gd name="connsiteY7" fmla="*/ 592932 h 1083469"/>
              <a:gd name="connsiteX0" fmla="*/ 2343 w 1873489"/>
              <a:gd name="connsiteY0" fmla="*/ 495300 h 1083469"/>
              <a:gd name="connsiteX1" fmla="*/ 433786 w 1873489"/>
              <a:gd name="connsiteY1" fmla="*/ 495300 h 1083469"/>
              <a:gd name="connsiteX2" fmla="*/ 435214 w 1873489"/>
              <a:gd name="connsiteY2" fmla="*/ 0 h 1083469"/>
              <a:gd name="connsiteX3" fmla="*/ 1873489 w 1873489"/>
              <a:gd name="connsiteY3" fmla="*/ 0 h 1083469"/>
              <a:gd name="connsiteX4" fmla="*/ 1873489 w 1873489"/>
              <a:gd name="connsiteY4" fmla="*/ 1083469 h 1083469"/>
              <a:gd name="connsiteX5" fmla="*/ 435214 w 1873489"/>
              <a:gd name="connsiteY5" fmla="*/ 1083469 h 1083469"/>
              <a:gd name="connsiteX6" fmla="*/ 436130 w 1873489"/>
              <a:gd name="connsiteY6" fmla="*/ 591504 h 1083469"/>
              <a:gd name="connsiteX7" fmla="*/ 0 w 1873489"/>
              <a:gd name="connsiteY7" fmla="*/ 592932 h 1083469"/>
              <a:gd name="connsiteX0" fmla="*/ 4688 w 1875834"/>
              <a:gd name="connsiteY0" fmla="*/ 495300 h 1083469"/>
              <a:gd name="connsiteX1" fmla="*/ 436131 w 1875834"/>
              <a:gd name="connsiteY1" fmla="*/ 495300 h 1083469"/>
              <a:gd name="connsiteX2" fmla="*/ 437559 w 1875834"/>
              <a:gd name="connsiteY2" fmla="*/ 0 h 1083469"/>
              <a:gd name="connsiteX3" fmla="*/ 1875834 w 1875834"/>
              <a:gd name="connsiteY3" fmla="*/ 0 h 1083469"/>
              <a:gd name="connsiteX4" fmla="*/ 1875834 w 1875834"/>
              <a:gd name="connsiteY4" fmla="*/ 1083469 h 1083469"/>
              <a:gd name="connsiteX5" fmla="*/ 437559 w 1875834"/>
              <a:gd name="connsiteY5" fmla="*/ 1083469 h 1083469"/>
              <a:gd name="connsiteX6" fmla="*/ 438475 w 1875834"/>
              <a:gd name="connsiteY6" fmla="*/ 591504 h 1083469"/>
              <a:gd name="connsiteX7" fmla="*/ 0 w 1875834"/>
              <a:gd name="connsiteY7" fmla="*/ 590550 h 1083469"/>
              <a:gd name="connsiteX0" fmla="*/ 4688 w 1875834"/>
              <a:gd name="connsiteY0" fmla="*/ 495300 h 1083469"/>
              <a:gd name="connsiteX1" fmla="*/ 436131 w 1875834"/>
              <a:gd name="connsiteY1" fmla="*/ 495300 h 1083469"/>
              <a:gd name="connsiteX2" fmla="*/ 437559 w 1875834"/>
              <a:gd name="connsiteY2" fmla="*/ 0 h 1083469"/>
              <a:gd name="connsiteX3" fmla="*/ 1875834 w 1875834"/>
              <a:gd name="connsiteY3" fmla="*/ 0 h 1083469"/>
              <a:gd name="connsiteX4" fmla="*/ 1875834 w 1875834"/>
              <a:gd name="connsiteY4" fmla="*/ 1083469 h 1083469"/>
              <a:gd name="connsiteX5" fmla="*/ 437559 w 1875834"/>
              <a:gd name="connsiteY5" fmla="*/ 1083469 h 1083469"/>
              <a:gd name="connsiteX6" fmla="*/ 438475 w 1875834"/>
              <a:gd name="connsiteY6" fmla="*/ 589123 h 1083469"/>
              <a:gd name="connsiteX7" fmla="*/ 0 w 1875834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89123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89123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6132 w 1871146"/>
              <a:gd name="connsiteY6" fmla="*/ 591504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1 w 1871146"/>
              <a:gd name="connsiteY7" fmla="*/ 592931 h 108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1146" h="1083469">
                <a:moveTo>
                  <a:pt x="0" y="495300"/>
                </a:moveTo>
                <a:lnTo>
                  <a:pt x="431443" y="495300"/>
                </a:lnTo>
                <a:lnTo>
                  <a:pt x="432871" y="0"/>
                </a:lnTo>
                <a:lnTo>
                  <a:pt x="1871146" y="0"/>
                </a:lnTo>
                <a:lnTo>
                  <a:pt x="1871146" y="1083469"/>
                </a:lnTo>
                <a:lnTo>
                  <a:pt x="432871" y="1083469"/>
                </a:lnTo>
                <a:cubicBezTo>
                  <a:pt x="433176" y="919481"/>
                  <a:pt x="433482" y="755492"/>
                  <a:pt x="433787" y="591504"/>
                </a:cubicBezTo>
                <a:lnTo>
                  <a:pt x="1" y="592931"/>
                </a:lnTo>
              </a:path>
            </a:pathLst>
          </a:custGeom>
          <a:noFill/>
          <a:ln w="76200">
            <a:solidFill>
              <a:srgbClr val="F68426"/>
            </a:solidFill>
          </a:ln>
          <a:scene3d>
            <a:camera prst="isometricRightU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6" name="29 Rectángulo"/>
          <p:cNvSpPr/>
          <p:nvPr/>
        </p:nvSpPr>
        <p:spPr>
          <a:xfrm rot="19789823">
            <a:off x="3334919" y="2074743"/>
            <a:ext cx="1900239" cy="1083469"/>
          </a:xfrm>
          <a:custGeom>
            <a:avLst/>
            <a:gdLst>
              <a:gd name="connsiteX0" fmla="*/ 0 w 1438275"/>
              <a:gd name="connsiteY0" fmla="*/ 0 h 1083469"/>
              <a:gd name="connsiteX1" fmla="*/ 1438275 w 1438275"/>
              <a:gd name="connsiteY1" fmla="*/ 0 h 1083469"/>
              <a:gd name="connsiteX2" fmla="*/ 1438275 w 1438275"/>
              <a:gd name="connsiteY2" fmla="*/ 1083469 h 1083469"/>
              <a:gd name="connsiteX3" fmla="*/ 0 w 1438275"/>
              <a:gd name="connsiteY3" fmla="*/ 1083469 h 1083469"/>
              <a:gd name="connsiteX4" fmla="*/ 0 w 1438275"/>
              <a:gd name="connsiteY4" fmla="*/ 0 h 1083469"/>
              <a:gd name="connsiteX0" fmla="*/ 2381 w 1440656"/>
              <a:gd name="connsiteY0" fmla="*/ 0 h 1083469"/>
              <a:gd name="connsiteX1" fmla="*/ 1440656 w 1440656"/>
              <a:gd name="connsiteY1" fmla="*/ 0 h 1083469"/>
              <a:gd name="connsiteX2" fmla="*/ 1440656 w 1440656"/>
              <a:gd name="connsiteY2" fmla="*/ 1083469 h 1083469"/>
              <a:gd name="connsiteX3" fmla="*/ 2381 w 1440656"/>
              <a:gd name="connsiteY3" fmla="*/ 1083469 h 1083469"/>
              <a:gd name="connsiteX4" fmla="*/ 0 w 1440656"/>
              <a:gd name="connsiteY4" fmla="*/ 502444 h 1083469"/>
              <a:gd name="connsiteX5" fmla="*/ 2381 w 1440656"/>
              <a:gd name="connsiteY5" fmla="*/ 0 h 1083469"/>
              <a:gd name="connsiteX0" fmla="*/ 230 w 1438505"/>
              <a:gd name="connsiteY0" fmla="*/ 0 h 1083469"/>
              <a:gd name="connsiteX1" fmla="*/ 1438505 w 1438505"/>
              <a:gd name="connsiteY1" fmla="*/ 0 h 1083469"/>
              <a:gd name="connsiteX2" fmla="*/ 1438505 w 1438505"/>
              <a:gd name="connsiteY2" fmla="*/ 1083469 h 1083469"/>
              <a:gd name="connsiteX3" fmla="*/ 230 w 1438505"/>
              <a:gd name="connsiteY3" fmla="*/ 1083469 h 1083469"/>
              <a:gd name="connsiteX4" fmla="*/ 230 w 1438505"/>
              <a:gd name="connsiteY4" fmla="*/ 497682 h 1083469"/>
              <a:gd name="connsiteX5" fmla="*/ 230 w 1438505"/>
              <a:gd name="connsiteY5" fmla="*/ 0 h 1083469"/>
              <a:gd name="connsiteX0" fmla="*/ 230 w 1438505"/>
              <a:gd name="connsiteY0" fmla="*/ 0 h 1083469"/>
              <a:gd name="connsiteX1" fmla="*/ 1438505 w 1438505"/>
              <a:gd name="connsiteY1" fmla="*/ 0 h 1083469"/>
              <a:gd name="connsiteX2" fmla="*/ 1438505 w 1438505"/>
              <a:gd name="connsiteY2" fmla="*/ 1083469 h 1083469"/>
              <a:gd name="connsiteX3" fmla="*/ 230 w 1438505"/>
              <a:gd name="connsiteY3" fmla="*/ 1083469 h 1083469"/>
              <a:gd name="connsiteX4" fmla="*/ 230 w 1438505"/>
              <a:gd name="connsiteY4" fmla="*/ 495300 h 1083469"/>
              <a:gd name="connsiteX5" fmla="*/ 230 w 1438505"/>
              <a:gd name="connsiteY5" fmla="*/ 0 h 1083469"/>
              <a:gd name="connsiteX0" fmla="*/ 352 w 1438627"/>
              <a:gd name="connsiteY0" fmla="*/ 0 h 1083469"/>
              <a:gd name="connsiteX1" fmla="*/ 1438627 w 1438627"/>
              <a:gd name="connsiteY1" fmla="*/ 0 h 1083469"/>
              <a:gd name="connsiteX2" fmla="*/ 1438627 w 1438627"/>
              <a:gd name="connsiteY2" fmla="*/ 1083469 h 1083469"/>
              <a:gd name="connsiteX3" fmla="*/ 352 w 1438627"/>
              <a:gd name="connsiteY3" fmla="*/ 1083469 h 1083469"/>
              <a:gd name="connsiteX4" fmla="*/ 352 w 1438627"/>
              <a:gd name="connsiteY4" fmla="*/ 495300 h 1083469"/>
              <a:gd name="connsiteX5" fmla="*/ 352 w 1438627"/>
              <a:gd name="connsiteY5" fmla="*/ 0 h 1083469"/>
              <a:gd name="connsiteX0" fmla="*/ 106538 w 1544813"/>
              <a:gd name="connsiteY0" fmla="*/ 0 h 1083469"/>
              <a:gd name="connsiteX1" fmla="*/ 1544813 w 1544813"/>
              <a:gd name="connsiteY1" fmla="*/ 0 h 1083469"/>
              <a:gd name="connsiteX2" fmla="*/ 1544813 w 1544813"/>
              <a:gd name="connsiteY2" fmla="*/ 1083469 h 1083469"/>
              <a:gd name="connsiteX3" fmla="*/ 106538 w 1544813"/>
              <a:gd name="connsiteY3" fmla="*/ 1083469 h 1083469"/>
              <a:gd name="connsiteX4" fmla="*/ 106538 w 1544813"/>
              <a:gd name="connsiteY4" fmla="*/ 595313 h 1083469"/>
              <a:gd name="connsiteX5" fmla="*/ 106538 w 1544813"/>
              <a:gd name="connsiteY5" fmla="*/ 495300 h 1083469"/>
              <a:gd name="connsiteX6" fmla="*/ 106538 w 1544813"/>
              <a:gd name="connsiteY6" fmla="*/ 0 h 1083469"/>
              <a:gd name="connsiteX0" fmla="*/ 230 w 1438505"/>
              <a:gd name="connsiteY0" fmla="*/ 0 h 1083469"/>
              <a:gd name="connsiteX1" fmla="*/ 1438505 w 1438505"/>
              <a:gd name="connsiteY1" fmla="*/ 0 h 1083469"/>
              <a:gd name="connsiteX2" fmla="*/ 1438505 w 1438505"/>
              <a:gd name="connsiteY2" fmla="*/ 1083469 h 1083469"/>
              <a:gd name="connsiteX3" fmla="*/ 230 w 1438505"/>
              <a:gd name="connsiteY3" fmla="*/ 1083469 h 1083469"/>
              <a:gd name="connsiteX4" fmla="*/ 230 w 1438505"/>
              <a:gd name="connsiteY4" fmla="*/ 595313 h 1083469"/>
              <a:gd name="connsiteX5" fmla="*/ 230 w 1438505"/>
              <a:gd name="connsiteY5" fmla="*/ 495300 h 1083469"/>
              <a:gd name="connsiteX6" fmla="*/ 230 w 1438505"/>
              <a:gd name="connsiteY6" fmla="*/ 0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91670 w 1438505"/>
              <a:gd name="connsiteY5" fmla="*/ 686753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1182 w 1438505"/>
              <a:gd name="connsiteY5" fmla="*/ 593884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1182 w 1438505"/>
              <a:gd name="connsiteY5" fmla="*/ 589121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13088 w 1438505"/>
              <a:gd name="connsiteY5" fmla="*/ 589121 h 1083469"/>
              <a:gd name="connsiteX0" fmla="*/ 6192 w 1444467"/>
              <a:gd name="connsiteY0" fmla="*/ 495300 h 1083469"/>
              <a:gd name="connsiteX1" fmla="*/ 6192 w 1444467"/>
              <a:gd name="connsiteY1" fmla="*/ 0 h 1083469"/>
              <a:gd name="connsiteX2" fmla="*/ 1444467 w 1444467"/>
              <a:gd name="connsiteY2" fmla="*/ 0 h 1083469"/>
              <a:gd name="connsiteX3" fmla="*/ 1444467 w 1444467"/>
              <a:gd name="connsiteY3" fmla="*/ 1083469 h 1083469"/>
              <a:gd name="connsiteX4" fmla="*/ 6192 w 1444467"/>
              <a:gd name="connsiteY4" fmla="*/ 1083469 h 1083469"/>
              <a:gd name="connsiteX5" fmla="*/ 0 w 1444467"/>
              <a:gd name="connsiteY5" fmla="*/ 586740 h 1083469"/>
              <a:gd name="connsiteX0" fmla="*/ 1429 w 1439704"/>
              <a:gd name="connsiteY0" fmla="*/ 495300 h 1083469"/>
              <a:gd name="connsiteX1" fmla="*/ 1429 w 1439704"/>
              <a:gd name="connsiteY1" fmla="*/ 0 h 1083469"/>
              <a:gd name="connsiteX2" fmla="*/ 1439704 w 1439704"/>
              <a:gd name="connsiteY2" fmla="*/ 0 h 1083469"/>
              <a:gd name="connsiteX3" fmla="*/ 1439704 w 1439704"/>
              <a:gd name="connsiteY3" fmla="*/ 1083469 h 1083469"/>
              <a:gd name="connsiteX4" fmla="*/ 1429 w 1439704"/>
              <a:gd name="connsiteY4" fmla="*/ 1083469 h 1083469"/>
              <a:gd name="connsiteX5" fmla="*/ 0 w 1439704"/>
              <a:gd name="connsiteY5" fmla="*/ 581978 h 1083469"/>
              <a:gd name="connsiteX0" fmla="*/ 0 w 1440656"/>
              <a:gd name="connsiteY0" fmla="*/ 495300 h 1083469"/>
              <a:gd name="connsiteX1" fmla="*/ 2381 w 1440656"/>
              <a:gd name="connsiteY1" fmla="*/ 0 h 1083469"/>
              <a:gd name="connsiteX2" fmla="*/ 1440656 w 1440656"/>
              <a:gd name="connsiteY2" fmla="*/ 0 h 1083469"/>
              <a:gd name="connsiteX3" fmla="*/ 1440656 w 1440656"/>
              <a:gd name="connsiteY3" fmla="*/ 1083469 h 1083469"/>
              <a:gd name="connsiteX4" fmla="*/ 2381 w 1440656"/>
              <a:gd name="connsiteY4" fmla="*/ 1083469 h 1083469"/>
              <a:gd name="connsiteX5" fmla="*/ 952 w 1440656"/>
              <a:gd name="connsiteY5" fmla="*/ 581978 h 1083469"/>
              <a:gd name="connsiteX0" fmla="*/ 0 w 1440656"/>
              <a:gd name="connsiteY0" fmla="*/ 495300 h 1083469"/>
              <a:gd name="connsiteX1" fmla="*/ 2381 w 1440656"/>
              <a:gd name="connsiteY1" fmla="*/ 0 h 1083469"/>
              <a:gd name="connsiteX2" fmla="*/ 1440656 w 1440656"/>
              <a:gd name="connsiteY2" fmla="*/ 0 h 1083469"/>
              <a:gd name="connsiteX3" fmla="*/ 1440656 w 1440656"/>
              <a:gd name="connsiteY3" fmla="*/ 1083469 h 1083469"/>
              <a:gd name="connsiteX4" fmla="*/ 2381 w 1440656"/>
              <a:gd name="connsiteY4" fmla="*/ 1083469 h 1083469"/>
              <a:gd name="connsiteX5" fmla="*/ 952 w 1440656"/>
              <a:gd name="connsiteY5" fmla="*/ 581978 h 1083469"/>
              <a:gd name="connsiteX0" fmla="*/ 1429 w 1442085"/>
              <a:gd name="connsiteY0" fmla="*/ 495300 h 1083469"/>
              <a:gd name="connsiteX1" fmla="*/ 3810 w 1442085"/>
              <a:gd name="connsiteY1" fmla="*/ 0 h 1083469"/>
              <a:gd name="connsiteX2" fmla="*/ 1442085 w 1442085"/>
              <a:gd name="connsiteY2" fmla="*/ 0 h 1083469"/>
              <a:gd name="connsiteX3" fmla="*/ 1442085 w 1442085"/>
              <a:gd name="connsiteY3" fmla="*/ 1083469 h 1083469"/>
              <a:gd name="connsiteX4" fmla="*/ 3810 w 1442085"/>
              <a:gd name="connsiteY4" fmla="*/ 1083469 h 1083469"/>
              <a:gd name="connsiteX5" fmla="*/ 0 w 1442085"/>
              <a:gd name="connsiteY5" fmla="*/ 579597 h 1083469"/>
              <a:gd name="connsiteX0" fmla="*/ 0 w 1440656"/>
              <a:gd name="connsiteY0" fmla="*/ 495300 h 1083469"/>
              <a:gd name="connsiteX1" fmla="*/ 2381 w 1440656"/>
              <a:gd name="connsiteY1" fmla="*/ 0 h 1083469"/>
              <a:gd name="connsiteX2" fmla="*/ 1440656 w 1440656"/>
              <a:gd name="connsiteY2" fmla="*/ 0 h 1083469"/>
              <a:gd name="connsiteX3" fmla="*/ 1440656 w 1440656"/>
              <a:gd name="connsiteY3" fmla="*/ 1083469 h 1083469"/>
              <a:gd name="connsiteX4" fmla="*/ 2381 w 1440656"/>
              <a:gd name="connsiteY4" fmla="*/ 1083469 h 1083469"/>
              <a:gd name="connsiteX5" fmla="*/ 952 w 1440656"/>
              <a:gd name="connsiteY5" fmla="*/ 586741 h 1083469"/>
              <a:gd name="connsiteX0" fmla="*/ 3741 w 1439704"/>
              <a:gd name="connsiteY0" fmla="*/ 500063 h 1083469"/>
              <a:gd name="connsiteX1" fmla="*/ 1429 w 1439704"/>
              <a:gd name="connsiteY1" fmla="*/ 0 h 1083469"/>
              <a:gd name="connsiteX2" fmla="*/ 1439704 w 1439704"/>
              <a:gd name="connsiteY2" fmla="*/ 0 h 1083469"/>
              <a:gd name="connsiteX3" fmla="*/ 1439704 w 1439704"/>
              <a:gd name="connsiteY3" fmla="*/ 1083469 h 1083469"/>
              <a:gd name="connsiteX4" fmla="*/ 1429 w 1439704"/>
              <a:gd name="connsiteY4" fmla="*/ 1083469 h 1083469"/>
              <a:gd name="connsiteX5" fmla="*/ 0 w 1439704"/>
              <a:gd name="connsiteY5" fmla="*/ 586741 h 1083469"/>
              <a:gd name="connsiteX0" fmla="*/ 0 w 1445342"/>
              <a:gd name="connsiteY0" fmla="*/ 500063 h 1083469"/>
              <a:gd name="connsiteX1" fmla="*/ 7067 w 1445342"/>
              <a:gd name="connsiteY1" fmla="*/ 0 h 1083469"/>
              <a:gd name="connsiteX2" fmla="*/ 1445342 w 1445342"/>
              <a:gd name="connsiteY2" fmla="*/ 0 h 1083469"/>
              <a:gd name="connsiteX3" fmla="*/ 1445342 w 1445342"/>
              <a:gd name="connsiteY3" fmla="*/ 1083469 h 1083469"/>
              <a:gd name="connsiteX4" fmla="*/ 7067 w 1445342"/>
              <a:gd name="connsiteY4" fmla="*/ 1083469 h 1083469"/>
              <a:gd name="connsiteX5" fmla="*/ 5638 w 1445342"/>
              <a:gd name="connsiteY5" fmla="*/ 586741 h 1083469"/>
              <a:gd name="connsiteX0" fmla="*/ 1397 w 1439704"/>
              <a:gd name="connsiteY0" fmla="*/ 500063 h 1083469"/>
              <a:gd name="connsiteX1" fmla="*/ 1429 w 1439704"/>
              <a:gd name="connsiteY1" fmla="*/ 0 h 1083469"/>
              <a:gd name="connsiteX2" fmla="*/ 1439704 w 1439704"/>
              <a:gd name="connsiteY2" fmla="*/ 0 h 1083469"/>
              <a:gd name="connsiteX3" fmla="*/ 1439704 w 1439704"/>
              <a:gd name="connsiteY3" fmla="*/ 1083469 h 1083469"/>
              <a:gd name="connsiteX4" fmla="*/ 1429 w 1439704"/>
              <a:gd name="connsiteY4" fmla="*/ 1083469 h 1083469"/>
              <a:gd name="connsiteX5" fmla="*/ 0 w 1439704"/>
              <a:gd name="connsiteY5" fmla="*/ 586741 h 1083469"/>
              <a:gd name="connsiteX0" fmla="*/ 201 w 1438508"/>
              <a:gd name="connsiteY0" fmla="*/ 500063 h 1083469"/>
              <a:gd name="connsiteX1" fmla="*/ 233 w 1438508"/>
              <a:gd name="connsiteY1" fmla="*/ 0 h 1083469"/>
              <a:gd name="connsiteX2" fmla="*/ 1438508 w 1438508"/>
              <a:gd name="connsiteY2" fmla="*/ 0 h 1083469"/>
              <a:gd name="connsiteX3" fmla="*/ 1438508 w 1438508"/>
              <a:gd name="connsiteY3" fmla="*/ 1083469 h 1083469"/>
              <a:gd name="connsiteX4" fmla="*/ 233 w 1438508"/>
              <a:gd name="connsiteY4" fmla="*/ 1083469 h 1083469"/>
              <a:gd name="connsiteX5" fmla="*/ 1149 w 1438508"/>
              <a:gd name="connsiteY5" fmla="*/ 591504 h 1083469"/>
              <a:gd name="connsiteX0" fmla="*/ 106201 w 1544508"/>
              <a:gd name="connsiteY0" fmla="*/ 500063 h 1083469"/>
              <a:gd name="connsiteX1" fmla="*/ 107147 w 1544508"/>
              <a:gd name="connsiteY1" fmla="*/ 495300 h 1083469"/>
              <a:gd name="connsiteX2" fmla="*/ 106233 w 1544508"/>
              <a:gd name="connsiteY2" fmla="*/ 0 h 1083469"/>
              <a:gd name="connsiteX3" fmla="*/ 1544508 w 1544508"/>
              <a:gd name="connsiteY3" fmla="*/ 0 h 1083469"/>
              <a:gd name="connsiteX4" fmla="*/ 1544508 w 1544508"/>
              <a:gd name="connsiteY4" fmla="*/ 1083469 h 1083469"/>
              <a:gd name="connsiteX5" fmla="*/ 106233 w 1544508"/>
              <a:gd name="connsiteY5" fmla="*/ 1083469 h 1083469"/>
              <a:gd name="connsiteX6" fmla="*/ 107149 w 1544508"/>
              <a:gd name="connsiteY6" fmla="*/ 591504 h 1083469"/>
              <a:gd name="connsiteX0" fmla="*/ 106201 w 1544508"/>
              <a:gd name="connsiteY0" fmla="*/ 500063 h 1083469"/>
              <a:gd name="connsiteX1" fmla="*/ 107147 w 1544508"/>
              <a:gd name="connsiteY1" fmla="*/ 495300 h 1083469"/>
              <a:gd name="connsiteX2" fmla="*/ 106233 w 1544508"/>
              <a:gd name="connsiteY2" fmla="*/ 0 h 1083469"/>
              <a:gd name="connsiteX3" fmla="*/ 1544508 w 1544508"/>
              <a:gd name="connsiteY3" fmla="*/ 0 h 1083469"/>
              <a:gd name="connsiteX4" fmla="*/ 1544508 w 1544508"/>
              <a:gd name="connsiteY4" fmla="*/ 1083469 h 1083469"/>
              <a:gd name="connsiteX5" fmla="*/ 106233 w 1544508"/>
              <a:gd name="connsiteY5" fmla="*/ 1083469 h 1083469"/>
              <a:gd name="connsiteX6" fmla="*/ 50874 w 1544508"/>
              <a:gd name="connsiteY6" fmla="*/ 596267 h 1083469"/>
              <a:gd name="connsiteX0" fmla="*/ 106236 w 1544543"/>
              <a:gd name="connsiteY0" fmla="*/ 500063 h 1083469"/>
              <a:gd name="connsiteX1" fmla="*/ 107182 w 1544543"/>
              <a:gd name="connsiteY1" fmla="*/ 533400 h 1083469"/>
              <a:gd name="connsiteX2" fmla="*/ 107182 w 1544543"/>
              <a:gd name="connsiteY2" fmla="*/ 495300 h 1083469"/>
              <a:gd name="connsiteX3" fmla="*/ 106268 w 1544543"/>
              <a:gd name="connsiteY3" fmla="*/ 0 h 1083469"/>
              <a:gd name="connsiteX4" fmla="*/ 1544543 w 1544543"/>
              <a:gd name="connsiteY4" fmla="*/ 0 h 1083469"/>
              <a:gd name="connsiteX5" fmla="*/ 1544543 w 1544543"/>
              <a:gd name="connsiteY5" fmla="*/ 1083469 h 1083469"/>
              <a:gd name="connsiteX6" fmla="*/ 106268 w 1544543"/>
              <a:gd name="connsiteY6" fmla="*/ 1083469 h 1083469"/>
              <a:gd name="connsiteX7" fmla="*/ 50909 w 15445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267309 w 17609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267309 w 17609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267309 w 17609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323584 w 1760943"/>
              <a:gd name="connsiteY7" fmla="*/ 591504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323584 w 1760943"/>
              <a:gd name="connsiteY7" fmla="*/ 591504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323584 w 1760943"/>
              <a:gd name="connsiteY7" fmla="*/ 591504 h 1083469"/>
              <a:gd name="connsiteX0" fmla="*/ 428151 w 1866458"/>
              <a:gd name="connsiteY0" fmla="*/ 500063 h 1083469"/>
              <a:gd name="connsiteX1" fmla="*/ 0 w 1866458"/>
              <a:gd name="connsiteY1" fmla="*/ 495300 h 1083469"/>
              <a:gd name="connsiteX2" fmla="*/ 429097 w 1866458"/>
              <a:gd name="connsiteY2" fmla="*/ 495300 h 1083469"/>
              <a:gd name="connsiteX3" fmla="*/ 428183 w 1866458"/>
              <a:gd name="connsiteY3" fmla="*/ 0 h 1083469"/>
              <a:gd name="connsiteX4" fmla="*/ 1866458 w 1866458"/>
              <a:gd name="connsiteY4" fmla="*/ 0 h 1083469"/>
              <a:gd name="connsiteX5" fmla="*/ 1866458 w 1866458"/>
              <a:gd name="connsiteY5" fmla="*/ 1083469 h 1083469"/>
              <a:gd name="connsiteX6" fmla="*/ 428183 w 1866458"/>
              <a:gd name="connsiteY6" fmla="*/ 1083469 h 1083469"/>
              <a:gd name="connsiteX7" fmla="*/ 429099 w 1866458"/>
              <a:gd name="connsiteY7" fmla="*/ 591504 h 1083469"/>
              <a:gd name="connsiteX0" fmla="*/ 397669 w 1835976"/>
              <a:gd name="connsiteY0" fmla="*/ 500063 h 1083469"/>
              <a:gd name="connsiteX1" fmla="*/ 1 w 1835976"/>
              <a:gd name="connsiteY1" fmla="*/ 466725 h 1083469"/>
              <a:gd name="connsiteX2" fmla="*/ 398615 w 1835976"/>
              <a:gd name="connsiteY2" fmla="*/ 495300 h 1083469"/>
              <a:gd name="connsiteX3" fmla="*/ 397701 w 1835976"/>
              <a:gd name="connsiteY3" fmla="*/ 0 h 1083469"/>
              <a:gd name="connsiteX4" fmla="*/ 1835976 w 1835976"/>
              <a:gd name="connsiteY4" fmla="*/ 0 h 1083469"/>
              <a:gd name="connsiteX5" fmla="*/ 1835976 w 1835976"/>
              <a:gd name="connsiteY5" fmla="*/ 1083469 h 1083469"/>
              <a:gd name="connsiteX6" fmla="*/ 397701 w 1835976"/>
              <a:gd name="connsiteY6" fmla="*/ 1083469 h 1083469"/>
              <a:gd name="connsiteX7" fmla="*/ 398617 w 1835976"/>
              <a:gd name="connsiteY7" fmla="*/ 591504 h 1083469"/>
              <a:gd name="connsiteX0" fmla="*/ 397669 w 1835976"/>
              <a:gd name="connsiteY0" fmla="*/ 500063 h 1083469"/>
              <a:gd name="connsiteX1" fmla="*/ 1 w 1835976"/>
              <a:gd name="connsiteY1" fmla="*/ 466725 h 1083469"/>
              <a:gd name="connsiteX2" fmla="*/ 398615 w 1835976"/>
              <a:gd name="connsiteY2" fmla="*/ 495300 h 1083469"/>
              <a:gd name="connsiteX3" fmla="*/ 397701 w 1835976"/>
              <a:gd name="connsiteY3" fmla="*/ 0 h 1083469"/>
              <a:gd name="connsiteX4" fmla="*/ 1835976 w 1835976"/>
              <a:gd name="connsiteY4" fmla="*/ 0 h 1083469"/>
              <a:gd name="connsiteX5" fmla="*/ 1835976 w 1835976"/>
              <a:gd name="connsiteY5" fmla="*/ 1083469 h 1083469"/>
              <a:gd name="connsiteX6" fmla="*/ 397701 w 1835976"/>
              <a:gd name="connsiteY6" fmla="*/ 1083469 h 1083469"/>
              <a:gd name="connsiteX7" fmla="*/ 398617 w 1835976"/>
              <a:gd name="connsiteY7" fmla="*/ 591504 h 1083469"/>
              <a:gd name="connsiteX0" fmla="*/ 0 w 1438307"/>
              <a:gd name="connsiteY0" fmla="*/ 500063 h 1083469"/>
              <a:gd name="connsiteX1" fmla="*/ 946 w 1438307"/>
              <a:gd name="connsiteY1" fmla="*/ 495300 h 1083469"/>
              <a:gd name="connsiteX2" fmla="*/ 32 w 1438307"/>
              <a:gd name="connsiteY2" fmla="*/ 0 h 1083469"/>
              <a:gd name="connsiteX3" fmla="*/ 1438307 w 1438307"/>
              <a:gd name="connsiteY3" fmla="*/ 0 h 1083469"/>
              <a:gd name="connsiteX4" fmla="*/ 1438307 w 1438307"/>
              <a:gd name="connsiteY4" fmla="*/ 1083469 h 1083469"/>
              <a:gd name="connsiteX5" fmla="*/ 32 w 1438307"/>
              <a:gd name="connsiteY5" fmla="*/ 1083469 h 1083469"/>
              <a:gd name="connsiteX6" fmla="*/ 948 w 1438307"/>
              <a:gd name="connsiteY6" fmla="*/ 591504 h 1083469"/>
              <a:gd name="connsiteX0" fmla="*/ 106516 w 1544823"/>
              <a:gd name="connsiteY0" fmla="*/ 500063 h 1083469"/>
              <a:gd name="connsiteX1" fmla="*/ 106548 w 1544823"/>
              <a:gd name="connsiteY1" fmla="*/ 0 h 1083469"/>
              <a:gd name="connsiteX2" fmla="*/ 1544823 w 1544823"/>
              <a:gd name="connsiteY2" fmla="*/ 0 h 1083469"/>
              <a:gd name="connsiteX3" fmla="*/ 1544823 w 1544823"/>
              <a:gd name="connsiteY3" fmla="*/ 1083469 h 1083469"/>
              <a:gd name="connsiteX4" fmla="*/ 106548 w 1544823"/>
              <a:gd name="connsiteY4" fmla="*/ 1083469 h 1083469"/>
              <a:gd name="connsiteX5" fmla="*/ 107464 w 1544823"/>
              <a:gd name="connsiteY5" fmla="*/ 591504 h 1083469"/>
              <a:gd name="connsiteX0" fmla="*/ 0 w 1438307"/>
              <a:gd name="connsiteY0" fmla="*/ 500063 h 1083469"/>
              <a:gd name="connsiteX1" fmla="*/ 32 w 1438307"/>
              <a:gd name="connsiteY1" fmla="*/ 0 h 1083469"/>
              <a:gd name="connsiteX2" fmla="*/ 1438307 w 1438307"/>
              <a:gd name="connsiteY2" fmla="*/ 0 h 1083469"/>
              <a:gd name="connsiteX3" fmla="*/ 1438307 w 1438307"/>
              <a:gd name="connsiteY3" fmla="*/ 1083469 h 1083469"/>
              <a:gd name="connsiteX4" fmla="*/ 32 w 1438307"/>
              <a:gd name="connsiteY4" fmla="*/ 1083469 h 1083469"/>
              <a:gd name="connsiteX5" fmla="*/ 948 w 1438307"/>
              <a:gd name="connsiteY5" fmla="*/ 591504 h 1083469"/>
              <a:gd name="connsiteX0" fmla="*/ 106982 w 1545289"/>
              <a:gd name="connsiteY0" fmla="*/ 500063 h 1083469"/>
              <a:gd name="connsiteX1" fmla="*/ 105586 w 1545289"/>
              <a:gd name="connsiteY1" fmla="*/ 495300 h 1083469"/>
              <a:gd name="connsiteX2" fmla="*/ 107014 w 1545289"/>
              <a:gd name="connsiteY2" fmla="*/ 0 h 1083469"/>
              <a:gd name="connsiteX3" fmla="*/ 1545289 w 1545289"/>
              <a:gd name="connsiteY3" fmla="*/ 0 h 1083469"/>
              <a:gd name="connsiteX4" fmla="*/ 1545289 w 1545289"/>
              <a:gd name="connsiteY4" fmla="*/ 1083469 h 1083469"/>
              <a:gd name="connsiteX5" fmla="*/ 107014 w 1545289"/>
              <a:gd name="connsiteY5" fmla="*/ 1083469 h 1083469"/>
              <a:gd name="connsiteX6" fmla="*/ 107930 w 1545289"/>
              <a:gd name="connsiteY6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8 w 1585081"/>
              <a:gd name="connsiteY2" fmla="*/ 495300 h 1083469"/>
              <a:gd name="connsiteX3" fmla="*/ 146806 w 1585081"/>
              <a:gd name="connsiteY3" fmla="*/ 0 h 1083469"/>
              <a:gd name="connsiteX4" fmla="*/ 1585081 w 1585081"/>
              <a:gd name="connsiteY4" fmla="*/ 0 h 1083469"/>
              <a:gd name="connsiteX5" fmla="*/ 1585081 w 1585081"/>
              <a:gd name="connsiteY5" fmla="*/ 1083469 h 1083469"/>
              <a:gd name="connsiteX6" fmla="*/ 146806 w 1585081"/>
              <a:gd name="connsiteY6" fmla="*/ 1083469 h 1083469"/>
              <a:gd name="connsiteX7" fmla="*/ 147722 w 1585081"/>
              <a:gd name="connsiteY7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9 w 1585081"/>
              <a:gd name="connsiteY2" fmla="*/ 509588 h 1083469"/>
              <a:gd name="connsiteX3" fmla="*/ 145378 w 1585081"/>
              <a:gd name="connsiteY3" fmla="*/ 495300 h 1083469"/>
              <a:gd name="connsiteX4" fmla="*/ 146806 w 1585081"/>
              <a:gd name="connsiteY4" fmla="*/ 0 h 1083469"/>
              <a:gd name="connsiteX5" fmla="*/ 1585081 w 1585081"/>
              <a:gd name="connsiteY5" fmla="*/ 0 h 1083469"/>
              <a:gd name="connsiteX6" fmla="*/ 1585081 w 1585081"/>
              <a:gd name="connsiteY6" fmla="*/ 1083469 h 1083469"/>
              <a:gd name="connsiteX7" fmla="*/ 146806 w 1585081"/>
              <a:gd name="connsiteY7" fmla="*/ 1083469 h 1083469"/>
              <a:gd name="connsiteX8" fmla="*/ 147722 w 1585081"/>
              <a:gd name="connsiteY8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8 w 1585081"/>
              <a:gd name="connsiteY2" fmla="*/ 495300 h 1083469"/>
              <a:gd name="connsiteX3" fmla="*/ 146806 w 1585081"/>
              <a:gd name="connsiteY3" fmla="*/ 0 h 1083469"/>
              <a:gd name="connsiteX4" fmla="*/ 1585081 w 1585081"/>
              <a:gd name="connsiteY4" fmla="*/ 0 h 1083469"/>
              <a:gd name="connsiteX5" fmla="*/ 1585081 w 1585081"/>
              <a:gd name="connsiteY5" fmla="*/ 1083469 h 1083469"/>
              <a:gd name="connsiteX6" fmla="*/ 146806 w 1585081"/>
              <a:gd name="connsiteY6" fmla="*/ 1083469 h 1083469"/>
              <a:gd name="connsiteX7" fmla="*/ 147722 w 1585081"/>
              <a:gd name="connsiteY7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8 w 1585081"/>
              <a:gd name="connsiteY2" fmla="*/ 495300 h 1083469"/>
              <a:gd name="connsiteX3" fmla="*/ 146806 w 1585081"/>
              <a:gd name="connsiteY3" fmla="*/ 0 h 1083469"/>
              <a:gd name="connsiteX4" fmla="*/ 1585081 w 1585081"/>
              <a:gd name="connsiteY4" fmla="*/ 0 h 1083469"/>
              <a:gd name="connsiteX5" fmla="*/ 1585081 w 1585081"/>
              <a:gd name="connsiteY5" fmla="*/ 1083469 h 1083469"/>
              <a:gd name="connsiteX6" fmla="*/ 146806 w 1585081"/>
              <a:gd name="connsiteY6" fmla="*/ 1083469 h 1083469"/>
              <a:gd name="connsiteX7" fmla="*/ 147722 w 1585081"/>
              <a:gd name="connsiteY7" fmla="*/ 591504 h 1083469"/>
              <a:gd name="connsiteX0" fmla="*/ 360150 w 1798457"/>
              <a:gd name="connsiteY0" fmla="*/ 500063 h 1083469"/>
              <a:gd name="connsiteX1" fmla="*/ 0 w 1798457"/>
              <a:gd name="connsiteY1" fmla="*/ 497681 h 1083469"/>
              <a:gd name="connsiteX2" fmla="*/ 358754 w 1798457"/>
              <a:gd name="connsiteY2" fmla="*/ 495300 h 1083469"/>
              <a:gd name="connsiteX3" fmla="*/ 360182 w 1798457"/>
              <a:gd name="connsiteY3" fmla="*/ 0 h 1083469"/>
              <a:gd name="connsiteX4" fmla="*/ 1798457 w 1798457"/>
              <a:gd name="connsiteY4" fmla="*/ 0 h 1083469"/>
              <a:gd name="connsiteX5" fmla="*/ 1798457 w 1798457"/>
              <a:gd name="connsiteY5" fmla="*/ 1083469 h 1083469"/>
              <a:gd name="connsiteX6" fmla="*/ 360182 w 1798457"/>
              <a:gd name="connsiteY6" fmla="*/ 1083469 h 1083469"/>
              <a:gd name="connsiteX7" fmla="*/ 361098 w 1798457"/>
              <a:gd name="connsiteY7" fmla="*/ 591504 h 1083469"/>
              <a:gd name="connsiteX0" fmla="*/ 365286 w 1803593"/>
              <a:gd name="connsiteY0" fmla="*/ 500063 h 1083469"/>
              <a:gd name="connsiteX1" fmla="*/ 5136 w 1803593"/>
              <a:gd name="connsiteY1" fmla="*/ 497681 h 1083469"/>
              <a:gd name="connsiteX2" fmla="*/ 166928 w 1803593"/>
              <a:gd name="connsiteY2" fmla="*/ 523875 h 1083469"/>
              <a:gd name="connsiteX3" fmla="*/ 363890 w 1803593"/>
              <a:gd name="connsiteY3" fmla="*/ 495300 h 1083469"/>
              <a:gd name="connsiteX4" fmla="*/ 365318 w 1803593"/>
              <a:gd name="connsiteY4" fmla="*/ 0 h 1083469"/>
              <a:gd name="connsiteX5" fmla="*/ 1803593 w 1803593"/>
              <a:gd name="connsiteY5" fmla="*/ 0 h 1083469"/>
              <a:gd name="connsiteX6" fmla="*/ 1803593 w 1803593"/>
              <a:gd name="connsiteY6" fmla="*/ 1083469 h 1083469"/>
              <a:gd name="connsiteX7" fmla="*/ 365318 w 1803593"/>
              <a:gd name="connsiteY7" fmla="*/ 1083469 h 1083469"/>
              <a:gd name="connsiteX8" fmla="*/ 366234 w 1803593"/>
              <a:gd name="connsiteY8" fmla="*/ 591504 h 1083469"/>
              <a:gd name="connsiteX0" fmla="*/ 360151 w 1798458"/>
              <a:gd name="connsiteY0" fmla="*/ 500063 h 1083469"/>
              <a:gd name="connsiteX1" fmla="*/ 1 w 1798458"/>
              <a:gd name="connsiteY1" fmla="*/ 497681 h 1083469"/>
              <a:gd name="connsiteX2" fmla="*/ 358755 w 1798458"/>
              <a:gd name="connsiteY2" fmla="*/ 495300 h 1083469"/>
              <a:gd name="connsiteX3" fmla="*/ 360183 w 1798458"/>
              <a:gd name="connsiteY3" fmla="*/ 0 h 1083469"/>
              <a:gd name="connsiteX4" fmla="*/ 1798458 w 1798458"/>
              <a:gd name="connsiteY4" fmla="*/ 0 h 1083469"/>
              <a:gd name="connsiteX5" fmla="*/ 1798458 w 1798458"/>
              <a:gd name="connsiteY5" fmla="*/ 1083469 h 1083469"/>
              <a:gd name="connsiteX6" fmla="*/ 360183 w 1798458"/>
              <a:gd name="connsiteY6" fmla="*/ 1083469 h 1083469"/>
              <a:gd name="connsiteX7" fmla="*/ 361099 w 1798458"/>
              <a:gd name="connsiteY7" fmla="*/ 591504 h 1083469"/>
              <a:gd name="connsiteX0" fmla="*/ 324980 w 1798458"/>
              <a:gd name="connsiteY0" fmla="*/ 547688 h 1083469"/>
              <a:gd name="connsiteX1" fmla="*/ 1 w 1798458"/>
              <a:gd name="connsiteY1" fmla="*/ 497681 h 1083469"/>
              <a:gd name="connsiteX2" fmla="*/ 358755 w 1798458"/>
              <a:gd name="connsiteY2" fmla="*/ 495300 h 1083469"/>
              <a:gd name="connsiteX3" fmla="*/ 360183 w 1798458"/>
              <a:gd name="connsiteY3" fmla="*/ 0 h 1083469"/>
              <a:gd name="connsiteX4" fmla="*/ 1798458 w 1798458"/>
              <a:gd name="connsiteY4" fmla="*/ 0 h 1083469"/>
              <a:gd name="connsiteX5" fmla="*/ 1798458 w 1798458"/>
              <a:gd name="connsiteY5" fmla="*/ 1083469 h 1083469"/>
              <a:gd name="connsiteX6" fmla="*/ 360183 w 1798458"/>
              <a:gd name="connsiteY6" fmla="*/ 1083469 h 1083469"/>
              <a:gd name="connsiteX7" fmla="*/ 361099 w 1798458"/>
              <a:gd name="connsiteY7" fmla="*/ 591504 h 1083469"/>
              <a:gd name="connsiteX0" fmla="*/ 1 w 1798458"/>
              <a:gd name="connsiteY0" fmla="*/ 497681 h 1083469"/>
              <a:gd name="connsiteX1" fmla="*/ 358755 w 1798458"/>
              <a:gd name="connsiteY1" fmla="*/ 495300 h 1083469"/>
              <a:gd name="connsiteX2" fmla="*/ 360183 w 1798458"/>
              <a:gd name="connsiteY2" fmla="*/ 0 h 1083469"/>
              <a:gd name="connsiteX3" fmla="*/ 1798458 w 1798458"/>
              <a:gd name="connsiteY3" fmla="*/ 0 h 1083469"/>
              <a:gd name="connsiteX4" fmla="*/ 1798458 w 1798458"/>
              <a:gd name="connsiteY4" fmla="*/ 1083469 h 1083469"/>
              <a:gd name="connsiteX5" fmla="*/ 360183 w 1798458"/>
              <a:gd name="connsiteY5" fmla="*/ 1083469 h 1083469"/>
              <a:gd name="connsiteX6" fmla="*/ 361099 w 1798458"/>
              <a:gd name="connsiteY6" fmla="*/ 591504 h 1083469"/>
              <a:gd name="connsiteX0" fmla="*/ 0 w 1798457"/>
              <a:gd name="connsiteY0" fmla="*/ 497681 h 1083469"/>
              <a:gd name="connsiteX1" fmla="*/ 358754 w 1798457"/>
              <a:gd name="connsiteY1" fmla="*/ 495300 h 1083469"/>
              <a:gd name="connsiteX2" fmla="*/ 360182 w 1798457"/>
              <a:gd name="connsiteY2" fmla="*/ 0 h 1083469"/>
              <a:gd name="connsiteX3" fmla="*/ 1798457 w 1798457"/>
              <a:gd name="connsiteY3" fmla="*/ 0 h 1083469"/>
              <a:gd name="connsiteX4" fmla="*/ 1798457 w 1798457"/>
              <a:gd name="connsiteY4" fmla="*/ 1083469 h 1083469"/>
              <a:gd name="connsiteX5" fmla="*/ 360182 w 1798457"/>
              <a:gd name="connsiteY5" fmla="*/ 1083469 h 1083469"/>
              <a:gd name="connsiteX6" fmla="*/ 361098 w 1798457"/>
              <a:gd name="connsiteY6" fmla="*/ 591504 h 1083469"/>
              <a:gd name="connsiteX0" fmla="*/ 0 w 1798457"/>
              <a:gd name="connsiteY0" fmla="*/ 497681 h 1083469"/>
              <a:gd name="connsiteX1" fmla="*/ 358754 w 1798457"/>
              <a:gd name="connsiteY1" fmla="*/ 495300 h 1083469"/>
              <a:gd name="connsiteX2" fmla="*/ 360182 w 1798457"/>
              <a:gd name="connsiteY2" fmla="*/ 0 h 1083469"/>
              <a:gd name="connsiteX3" fmla="*/ 1798457 w 1798457"/>
              <a:gd name="connsiteY3" fmla="*/ 0 h 1083469"/>
              <a:gd name="connsiteX4" fmla="*/ 1798457 w 1798457"/>
              <a:gd name="connsiteY4" fmla="*/ 1083469 h 1083469"/>
              <a:gd name="connsiteX5" fmla="*/ 360182 w 1798457"/>
              <a:gd name="connsiteY5" fmla="*/ 1083469 h 1083469"/>
              <a:gd name="connsiteX6" fmla="*/ 361098 w 1798457"/>
              <a:gd name="connsiteY6" fmla="*/ 591504 h 1083469"/>
              <a:gd name="connsiteX0" fmla="*/ 0 w 1871146"/>
              <a:gd name="connsiteY0" fmla="*/ 492919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429098 w 1871146"/>
              <a:gd name="connsiteY7" fmla="*/ 592931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4691 w 1871146"/>
              <a:gd name="connsiteY7" fmla="*/ 588169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4691 w 1871146"/>
              <a:gd name="connsiteY7" fmla="*/ 588169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2347 w 1871146"/>
              <a:gd name="connsiteY7" fmla="*/ 595313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2347 w 1871146"/>
              <a:gd name="connsiteY7" fmla="*/ 592932 h 1083469"/>
              <a:gd name="connsiteX0" fmla="*/ 2343 w 1873489"/>
              <a:gd name="connsiteY0" fmla="*/ 495300 h 1083469"/>
              <a:gd name="connsiteX1" fmla="*/ 433786 w 1873489"/>
              <a:gd name="connsiteY1" fmla="*/ 495300 h 1083469"/>
              <a:gd name="connsiteX2" fmla="*/ 435214 w 1873489"/>
              <a:gd name="connsiteY2" fmla="*/ 0 h 1083469"/>
              <a:gd name="connsiteX3" fmla="*/ 1873489 w 1873489"/>
              <a:gd name="connsiteY3" fmla="*/ 0 h 1083469"/>
              <a:gd name="connsiteX4" fmla="*/ 1873489 w 1873489"/>
              <a:gd name="connsiteY4" fmla="*/ 1083469 h 1083469"/>
              <a:gd name="connsiteX5" fmla="*/ 435214 w 1873489"/>
              <a:gd name="connsiteY5" fmla="*/ 1083469 h 1083469"/>
              <a:gd name="connsiteX6" fmla="*/ 436130 w 1873489"/>
              <a:gd name="connsiteY6" fmla="*/ 591504 h 1083469"/>
              <a:gd name="connsiteX7" fmla="*/ 0 w 1873489"/>
              <a:gd name="connsiteY7" fmla="*/ 592932 h 1083469"/>
              <a:gd name="connsiteX0" fmla="*/ 4688 w 1875834"/>
              <a:gd name="connsiteY0" fmla="*/ 495300 h 1083469"/>
              <a:gd name="connsiteX1" fmla="*/ 436131 w 1875834"/>
              <a:gd name="connsiteY1" fmla="*/ 495300 h 1083469"/>
              <a:gd name="connsiteX2" fmla="*/ 437559 w 1875834"/>
              <a:gd name="connsiteY2" fmla="*/ 0 h 1083469"/>
              <a:gd name="connsiteX3" fmla="*/ 1875834 w 1875834"/>
              <a:gd name="connsiteY3" fmla="*/ 0 h 1083469"/>
              <a:gd name="connsiteX4" fmla="*/ 1875834 w 1875834"/>
              <a:gd name="connsiteY4" fmla="*/ 1083469 h 1083469"/>
              <a:gd name="connsiteX5" fmla="*/ 437559 w 1875834"/>
              <a:gd name="connsiteY5" fmla="*/ 1083469 h 1083469"/>
              <a:gd name="connsiteX6" fmla="*/ 438475 w 1875834"/>
              <a:gd name="connsiteY6" fmla="*/ 591504 h 1083469"/>
              <a:gd name="connsiteX7" fmla="*/ 0 w 1875834"/>
              <a:gd name="connsiteY7" fmla="*/ 590550 h 1083469"/>
              <a:gd name="connsiteX0" fmla="*/ 4688 w 1875834"/>
              <a:gd name="connsiteY0" fmla="*/ 495300 h 1083469"/>
              <a:gd name="connsiteX1" fmla="*/ 436131 w 1875834"/>
              <a:gd name="connsiteY1" fmla="*/ 495300 h 1083469"/>
              <a:gd name="connsiteX2" fmla="*/ 437559 w 1875834"/>
              <a:gd name="connsiteY2" fmla="*/ 0 h 1083469"/>
              <a:gd name="connsiteX3" fmla="*/ 1875834 w 1875834"/>
              <a:gd name="connsiteY3" fmla="*/ 0 h 1083469"/>
              <a:gd name="connsiteX4" fmla="*/ 1875834 w 1875834"/>
              <a:gd name="connsiteY4" fmla="*/ 1083469 h 1083469"/>
              <a:gd name="connsiteX5" fmla="*/ 437559 w 1875834"/>
              <a:gd name="connsiteY5" fmla="*/ 1083469 h 1083469"/>
              <a:gd name="connsiteX6" fmla="*/ 438475 w 1875834"/>
              <a:gd name="connsiteY6" fmla="*/ 589123 h 1083469"/>
              <a:gd name="connsiteX7" fmla="*/ 0 w 1875834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89123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89123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6132 w 1871146"/>
              <a:gd name="connsiteY6" fmla="*/ 591504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1 w 1871146"/>
              <a:gd name="connsiteY7" fmla="*/ 592931 h 108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1146" h="1083469">
                <a:moveTo>
                  <a:pt x="0" y="495300"/>
                </a:moveTo>
                <a:lnTo>
                  <a:pt x="431443" y="495300"/>
                </a:lnTo>
                <a:lnTo>
                  <a:pt x="432871" y="0"/>
                </a:lnTo>
                <a:lnTo>
                  <a:pt x="1871146" y="0"/>
                </a:lnTo>
                <a:lnTo>
                  <a:pt x="1871146" y="1083469"/>
                </a:lnTo>
                <a:lnTo>
                  <a:pt x="432871" y="1083469"/>
                </a:lnTo>
                <a:cubicBezTo>
                  <a:pt x="433176" y="919481"/>
                  <a:pt x="433482" y="755492"/>
                  <a:pt x="433787" y="591504"/>
                </a:cubicBezTo>
                <a:lnTo>
                  <a:pt x="1" y="592931"/>
                </a:lnTo>
              </a:path>
            </a:pathLst>
          </a:custGeom>
          <a:noFill/>
          <a:ln w="57150">
            <a:solidFill>
              <a:srgbClr val="F68426"/>
            </a:solidFill>
          </a:ln>
          <a:scene3d>
            <a:camera prst="orthographicFront">
              <a:rot lat="19242297" lon="17683284" rev="3467607"/>
            </a:camera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7" name="90 Conector recto de flecha"/>
          <p:cNvCxnSpPr/>
          <p:nvPr/>
        </p:nvCxnSpPr>
        <p:spPr>
          <a:xfrm rot="16200000">
            <a:off x="1619552" y="2997084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91 CuadroTexto"/>
              <p:cNvSpPr txBox="1"/>
              <p:nvPr/>
            </p:nvSpPr>
            <p:spPr>
              <a:xfrm>
                <a:off x="1630625" y="4029955"/>
                <a:ext cx="355418" cy="370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8" name="9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25" y="4029955"/>
                <a:ext cx="355418" cy="370101"/>
              </a:xfrm>
              <a:prstGeom prst="rect">
                <a:avLst/>
              </a:prstGeom>
              <a:blipFill>
                <a:blip r:embed="rId8"/>
                <a:stretch>
                  <a:fillRect t="-16393" r="-2203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92 CuadroTexto"/>
              <p:cNvSpPr txBox="1"/>
              <p:nvPr/>
            </p:nvSpPr>
            <p:spPr>
              <a:xfrm>
                <a:off x="2397172" y="3772921"/>
                <a:ext cx="382541" cy="368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9" name="9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172" y="3772921"/>
                <a:ext cx="382541" cy="3684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0" name="93 Conector recto de flecha"/>
          <p:cNvCxnSpPr/>
          <p:nvPr/>
        </p:nvCxnSpPr>
        <p:spPr>
          <a:xfrm rot="16200000">
            <a:off x="1621826" y="3285961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95 Conector recto de flecha"/>
          <p:cNvCxnSpPr/>
          <p:nvPr/>
        </p:nvCxnSpPr>
        <p:spPr>
          <a:xfrm rot="16200000">
            <a:off x="1610452" y="3588486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96 Conector recto de flecha"/>
          <p:cNvCxnSpPr/>
          <p:nvPr/>
        </p:nvCxnSpPr>
        <p:spPr>
          <a:xfrm rot="16200000">
            <a:off x="1624100" y="3875090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97 Conector recto de flecha"/>
          <p:cNvCxnSpPr/>
          <p:nvPr/>
        </p:nvCxnSpPr>
        <p:spPr>
          <a:xfrm rot="16200000">
            <a:off x="1640022" y="4163967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98 Conector recto de flecha"/>
          <p:cNvCxnSpPr/>
          <p:nvPr/>
        </p:nvCxnSpPr>
        <p:spPr>
          <a:xfrm rot="16200000">
            <a:off x="1640022" y="4464218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29 Rectángulo"/>
          <p:cNvSpPr/>
          <p:nvPr/>
        </p:nvSpPr>
        <p:spPr>
          <a:xfrm rot="19789823">
            <a:off x="512107" y="4342546"/>
            <a:ext cx="1900239" cy="1083469"/>
          </a:xfrm>
          <a:custGeom>
            <a:avLst/>
            <a:gdLst>
              <a:gd name="connsiteX0" fmla="*/ 0 w 1438275"/>
              <a:gd name="connsiteY0" fmla="*/ 0 h 1083469"/>
              <a:gd name="connsiteX1" fmla="*/ 1438275 w 1438275"/>
              <a:gd name="connsiteY1" fmla="*/ 0 h 1083469"/>
              <a:gd name="connsiteX2" fmla="*/ 1438275 w 1438275"/>
              <a:gd name="connsiteY2" fmla="*/ 1083469 h 1083469"/>
              <a:gd name="connsiteX3" fmla="*/ 0 w 1438275"/>
              <a:gd name="connsiteY3" fmla="*/ 1083469 h 1083469"/>
              <a:gd name="connsiteX4" fmla="*/ 0 w 1438275"/>
              <a:gd name="connsiteY4" fmla="*/ 0 h 1083469"/>
              <a:gd name="connsiteX0" fmla="*/ 2381 w 1440656"/>
              <a:gd name="connsiteY0" fmla="*/ 0 h 1083469"/>
              <a:gd name="connsiteX1" fmla="*/ 1440656 w 1440656"/>
              <a:gd name="connsiteY1" fmla="*/ 0 h 1083469"/>
              <a:gd name="connsiteX2" fmla="*/ 1440656 w 1440656"/>
              <a:gd name="connsiteY2" fmla="*/ 1083469 h 1083469"/>
              <a:gd name="connsiteX3" fmla="*/ 2381 w 1440656"/>
              <a:gd name="connsiteY3" fmla="*/ 1083469 h 1083469"/>
              <a:gd name="connsiteX4" fmla="*/ 0 w 1440656"/>
              <a:gd name="connsiteY4" fmla="*/ 502444 h 1083469"/>
              <a:gd name="connsiteX5" fmla="*/ 2381 w 1440656"/>
              <a:gd name="connsiteY5" fmla="*/ 0 h 1083469"/>
              <a:gd name="connsiteX0" fmla="*/ 230 w 1438505"/>
              <a:gd name="connsiteY0" fmla="*/ 0 h 1083469"/>
              <a:gd name="connsiteX1" fmla="*/ 1438505 w 1438505"/>
              <a:gd name="connsiteY1" fmla="*/ 0 h 1083469"/>
              <a:gd name="connsiteX2" fmla="*/ 1438505 w 1438505"/>
              <a:gd name="connsiteY2" fmla="*/ 1083469 h 1083469"/>
              <a:gd name="connsiteX3" fmla="*/ 230 w 1438505"/>
              <a:gd name="connsiteY3" fmla="*/ 1083469 h 1083469"/>
              <a:gd name="connsiteX4" fmla="*/ 230 w 1438505"/>
              <a:gd name="connsiteY4" fmla="*/ 497682 h 1083469"/>
              <a:gd name="connsiteX5" fmla="*/ 230 w 1438505"/>
              <a:gd name="connsiteY5" fmla="*/ 0 h 1083469"/>
              <a:gd name="connsiteX0" fmla="*/ 230 w 1438505"/>
              <a:gd name="connsiteY0" fmla="*/ 0 h 1083469"/>
              <a:gd name="connsiteX1" fmla="*/ 1438505 w 1438505"/>
              <a:gd name="connsiteY1" fmla="*/ 0 h 1083469"/>
              <a:gd name="connsiteX2" fmla="*/ 1438505 w 1438505"/>
              <a:gd name="connsiteY2" fmla="*/ 1083469 h 1083469"/>
              <a:gd name="connsiteX3" fmla="*/ 230 w 1438505"/>
              <a:gd name="connsiteY3" fmla="*/ 1083469 h 1083469"/>
              <a:gd name="connsiteX4" fmla="*/ 230 w 1438505"/>
              <a:gd name="connsiteY4" fmla="*/ 495300 h 1083469"/>
              <a:gd name="connsiteX5" fmla="*/ 230 w 1438505"/>
              <a:gd name="connsiteY5" fmla="*/ 0 h 1083469"/>
              <a:gd name="connsiteX0" fmla="*/ 352 w 1438627"/>
              <a:gd name="connsiteY0" fmla="*/ 0 h 1083469"/>
              <a:gd name="connsiteX1" fmla="*/ 1438627 w 1438627"/>
              <a:gd name="connsiteY1" fmla="*/ 0 h 1083469"/>
              <a:gd name="connsiteX2" fmla="*/ 1438627 w 1438627"/>
              <a:gd name="connsiteY2" fmla="*/ 1083469 h 1083469"/>
              <a:gd name="connsiteX3" fmla="*/ 352 w 1438627"/>
              <a:gd name="connsiteY3" fmla="*/ 1083469 h 1083469"/>
              <a:gd name="connsiteX4" fmla="*/ 352 w 1438627"/>
              <a:gd name="connsiteY4" fmla="*/ 495300 h 1083469"/>
              <a:gd name="connsiteX5" fmla="*/ 352 w 1438627"/>
              <a:gd name="connsiteY5" fmla="*/ 0 h 1083469"/>
              <a:gd name="connsiteX0" fmla="*/ 106538 w 1544813"/>
              <a:gd name="connsiteY0" fmla="*/ 0 h 1083469"/>
              <a:gd name="connsiteX1" fmla="*/ 1544813 w 1544813"/>
              <a:gd name="connsiteY1" fmla="*/ 0 h 1083469"/>
              <a:gd name="connsiteX2" fmla="*/ 1544813 w 1544813"/>
              <a:gd name="connsiteY2" fmla="*/ 1083469 h 1083469"/>
              <a:gd name="connsiteX3" fmla="*/ 106538 w 1544813"/>
              <a:gd name="connsiteY3" fmla="*/ 1083469 h 1083469"/>
              <a:gd name="connsiteX4" fmla="*/ 106538 w 1544813"/>
              <a:gd name="connsiteY4" fmla="*/ 595313 h 1083469"/>
              <a:gd name="connsiteX5" fmla="*/ 106538 w 1544813"/>
              <a:gd name="connsiteY5" fmla="*/ 495300 h 1083469"/>
              <a:gd name="connsiteX6" fmla="*/ 106538 w 1544813"/>
              <a:gd name="connsiteY6" fmla="*/ 0 h 1083469"/>
              <a:gd name="connsiteX0" fmla="*/ 230 w 1438505"/>
              <a:gd name="connsiteY0" fmla="*/ 0 h 1083469"/>
              <a:gd name="connsiteX1" fmla="*/ 1438505 w 1438505"/>
              <a:gd name="connsiteY1" fmla="*/ 0 h 1083469"/>
              <a:gd name="connsiteX2" fmla="*/ 1438505 w 1438505"/>
              <a:gd name="connsiteY2" fmla="*/ 1083469 h 1083469"/>
              <a:gd name="connsiteX3" fmla="*/ 230 w 1438505"/>
              <a:gd name="connsiteY3" fmla="*/ 1083469 h 1083469"/>
              <a:gd name="connsiteX4" fmla="*/ 230 w 1438505"/>
              <a:gd name="connsiteY4" fmla="*/ 595313 h 1083469"/>
              <a:gd name="connsiteX5" fmla="*/ 230 w 1438505"/>
              <a:gd name="connsiteY5" fmla="*/ 495300 h 1083469"/>
              <a:gd name="connsiteX6" fmla="*/ 230 w 1438505"/>
              <a:gd name="connsiteY6" fmla="*/ 0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91670 w 1438505"/>
              <a:gd name="connsiteY5" fmla="*/ 686753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1182 w 1438505"/>
              <a:gd name="connsiteY5" fmla="*/ 593884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1182 w 1438505"/>
              <a:gd name="connsiteY5" fmla="*/ 589121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13088 w 1438505"/>
              <a:gd name="connsiteY5" fmla="*/ 589121 h 1083469"/>
              <a:gd name="connsiteX0" fmla="*/ 6192 w 1444467"/>
              <a:gd name="connsiteY0" fmla="*/ 495300 h 1083469"/>
              <a:gd name="connsiteX1" fmla="*/ 6192 w 1444467"/>
              <a:gd name="connsiteY1" fmla="*/ 0 h 1083469"/>
              <a:gd name="connsiteX2" fmla="*/ 1444467 w 1444467"/>
              <a:gd name="connsiteY2" fmla="*/ 0 h 1083469"/>
              <a:gd name="connsiteX3" fmla="*/ 1444467 w 1444467"/>
              <a:gd name="connsiteY3" fmla="*/ 1083469 h 1083469"/>
              <a:gd name="connsiteX4" fmla="*/ 6192 w 1444467"/>
              <a:gd name="connsiteY4" fmla="*/ 1083469 h 1083469"/>
              <a:gd name="connsiteX5" fmla="*/ 0 w 1444467"/>
              <a:gd name="connsiteY5" fmla="*/ 586740 h 1083469"/>
              <a:gd name="connsiteX0" fmla="*/ 1429 w 1439704"/>
              <a:gd name="connsiteY0" fmla="*/ 495300 h 1083469"/>
              <a:gd name="connsiteX1" fmla="*/ 1429 w 1439704"/>
              <a:gd name="connsiteY1" fmla="*/ 0 h 1083469"/>
              <a:gd name="connsiteX2" fmla="*/ 1439704 w 1439704"/>
              <a:gd name="connsiteY2" fmla="*/ 0 h 1083469"/>
              <a:gd name="connsiteX3" fmla="*/ 1439704 w 1439704"/>
              <a:gd name="connsiteY3" fmla="*/ 1083469 h 1083469"/>
              <a:gd name="connsiteX4" fmla="*/ 1429 w 1439704"/>
              <a:gd name="connsiteY4" fmla="*/ 1083469 h 1083469"/>
              <a:gd name="connsiteX5" fmla="*/ 0 w 1439704"/>
              <a:gd name="connsiteY5" fmla="*/ 581978 h 1083469"/>
              <a:gd name="connsiteX0" fmla="*/ 0 w 1440656"/>
              <a:gd name="connsiteY0" fmla="*/ 495300 h 1083469"/>
              <a:gd name="connsiteX1" fmla="*/ 2381 w 1440656"/>
              <a:gd name="connsiteY1" fmla="*/ 0 h 1083469"/>
              <a:gd name="connsiteX2" fmla="*/ 1440656 w 1440656"/>
              <a:gd name="connsiteY2" fmla="*/ 0 h 1083469"/>
              <a:gd name="connsiteX3" fmla="*/ 1440656 w 1440656"/>
              <a:gd name="connsiteY3" fmla="*/ 1083469 h 1083469"/>
              <a:gd name="connsiteX4" fmla="*/ 2381 w 1440656"/>
              <a:gd name="connsiteY4" fmla="*/ 1083469 h 1083469"/>
              <a:gd name="connsiteX5" fmla="*/ 952 w 1440656"/>
              <a:gd name="connsiteY5" fmla="*/ 581978 h 1083469"/>
              <a:gd name="connsiteX0" fmla="*/ 0 w 1440656"/>
              <a:gd name="connsiteY0" fmla="*/ 495300 h 1083469"/>
              <a:gd name="connsiteX1" fmla="*/ 2381 w 1440656"/>
              <a:gd name="connsiteY1" fmla="*/ 0 h 1083469"/>
              <a:gd name="connsiteX2" fmla="*/ 1440656 w 1440656"/>
              <a:gd name="connsiteY2" fmla="*/ 0 h 1083469"/>
              <a:gd name="connsiteX3" fmla="*/ 1440656 w 1440656"/>
              <a:gd name="connsiteY3" fmla="*/ 1083469 h 1083469"/>
              <a:gd name="connsiteX4" fmla="*/ 2381 w 1440656"/>
              <a:gd name="connsiteY4" fmla="*/ 1083469 h 1083469"/>
              <a:gd name="connsiteX5" fmla="*/ 952 w 1440656"/>
              <a:gd name="connsiteY5" fmla="*/ 581978 h 1083469"/>
              <a:gd name="connsiteX0" fmla="*/ 1429 w 1442085"/>
              <a:gd name="connsiteY0" fmla="*/ 495300 h 1083469"/>
              <a:gd name="connsiteX1" fmla="*/ 3810 w 1442085"/>
              <a:gd name="connsiteY1" fmla="*/ 0 h 1083469"/>
              <a:gd name="connsiteX2" fmla="*/ 1442085 w 1442085"/>
              <a:gd name="connsiteY2" fmla="*/ 0 h 1083469"/>
              <a:gd name="connsiteX3" fmla="*/ 1442085 w 1442085"/>
              <a:gd name="connsiteY3" fmla="*/ 1083469 h 1083469"/>
              <a:gd name="connsiteX4" fmla="*/ 3810 w 1442085"/>
              <a:gd name="connsiteY4" fmla="*/ 1083469 h 1083469"/>
              <a:gd name="connsiteX5" fmla="*/ 0 w 1442085"/>
              <a:gd name="connsiteY5" fmla="*/ 579597 h 1083469"/>
              <a:gd name="connsiteX0" fmla="*/ 0 w 1440656"/>
              <a:gd name="connsiteY0" fmla="*/ 495300 h 1083469"/>
              <a:gd name="connsiteX1" fmla="*/ 2381 w 1440656"/>
              <a:gd name="connsiteY1" fmla="*/ 0 h 1083469"/>
              <a:gd name="connsiteX2" fmla="*/ 1440656 w 1440656"/>
              <a:gd name="connsiteY2" fmla="*/ 0 h 1083469"/>
              <a:gd name="connsiteX3" fmla="*/ 1440656 w 1440656"/>
              <a:gd name="connsiteY3" fmla="*/ 1083469 h 1083469"/>
              <a:gd name="connsiteX4" fmla="*/ 2381 w 1440656"/>
              <a:gd name="connsiteY4" fmla="*/ 1083469 h 1083469"/>
              <a:gd name="connsiteX5" fmla="*/ 952 w 1440656"/>
              <a:gd name="connsiteY5" fmla="*/ 586741 h 1083469"/>
              <a:gd name="connsiteX0" fmla="*/ 3741 w 1439704"/>
              <a:gd name="connsiteY0" fmla="*/ 500063 h 1083469"/>
              <a:gd name="connsiteX1" fmla="*/ 1429 w 1439704"/>
              <a:gd name="connsiteY1" fmla="*/ 0 h 1083469"/>
              <a:gd name="connsiteX2" fmla="*/ 1439704 w 1439704"/>
              <a:gd name="connsiteY2" fmla="*/ 0 h 1083469"/>
              <a:gd name="connsiteX3" fmla="*/ 1439704 w 1439704"/>
              <a:gd name="connsiteY3" fmla="*/ 1083469 h 1083469"/>
              <a:gd name="connsiteX4" fmla="*/ 1429 w 1439704"/>
              <a:gd name="connsiteY4" fmla="*/ 1083469 h 1083469"/>
              <a:gd name="connsiteX5" fmla="*/ 0 w 1439704"/>
              <a:gd name="connsiteY5" fmla="*/ 586741 h 1083469"/>
              <a:gd name="connsiteX0" fmla="*/ 0 w 1445342"/>
              <a:gd name="connsiteY0" fmla="*/ 500063 h 1083469"/>
              <a:gd name="connsiteX1" fmla="*/ 7067 w 1445342"/>
              <a:gd name="connsiteY1" fmla="*/ 0 h 1083469"/>
              <a:gd name="connsiteX2" fmla="*/ 1445342 w 1445342"/>
              <a:gd name="connsiteY2" fmla="*/ 0 h 1083469"/>
              <a:gd name="connsiteX3" fmla="*/ 1445342 w 1445342"/>
              <a:gd name="connsiteY3" fmla="*/ 1083469 h 1083469"/>
              <a:gd name="connsiteX4" fmla="*/ 7067 w 1445342"/>
              <a:gd name="connsiteY4" fmla="*/ 1083469 h 1083469"/>
              <a:gd name="connsiteX5" fmla="*/ 5638 w 1445342"/>
              <a:gd name="connsiteY5" fmla="*/ 586741 h 1083469"/>
              <a:gd name="connsiteX0" fmla="*/ 1397 w 1439704"/>
              <a:gd name="connsiteY0" fmla="*/ 500063 h 1083469"/>
              <a:gd name="connsiteX1" fmla="*/ 1429 w 1439704"/>
              <a:gd name="connsiteY1" fmla="*/ 0 h 1083469"/>
              <a:gd name="connsiteX2" fmla="*/ 1439704 w 1439704"/>
              <a:gd name="connsiteY2" fmla="*/ 0 h 1083469"/>
              <a:gd name="connsiteX3" fmla="*/ 1439704 w 1439704"/>
              <a:gd name="connsiteY3" fmla="*/ 1083469 h 1083469"/>
              <a:gd name="connsiteX4" fmla="*/ 1429 w 1439704"/>
              <a:gd name="connsiteY4" fmla="*/ 1083469 h 1083469"/>
              <a:gd name="connsiteX5" fmla="*/ 0 w 1439704"/>
              <a:gd name="connsiteY5" fmla="*/ 586741 h 1083469"/>
              <a:gd name="connsiteX0" fmla="*/ 201 w 1438508"/>
              <a:gd name="connsiteY0" fmla="*/ 500063 h 1083469"/>
              <a:gd name="connsiteX1" fmla="*/ 233 w 1438508"/>
              <a:gd name="connsiteY1" fmla="*/ 0 h 1083469"/>
              <a:gd name="connsiteX2" fmla="*/ 1438508 w 1438508"/>
              <a:gd name="connsiteY2" fmla="*/ 0 h 1083469"/>
              <a:gd name="connsiteX3" fmla="*/ 1438508 w 1438508"/>
              <a:gd name="connsiteY3" fmla="*/ 1083469 h 1083469"/>
              <a:gd name="connsiteX4" fmla="*/ 233 w 1438508"/>
              <a:gd name="connsiteY4" fmla="*/ 1083469 h 1083469"/>
              <a:gd name="connsiteX5" fmla="*/ 1149 w 1438508"/>
              <a:gd name="connsiteY5" fmla="*/ 591504 h 1083469"/>
              <a:gd name="connsiteX0" fmla="*/ 106201 w 1544508"/>
              <a:gd name="connsiteY0" fmla="*/ 500063 h 1083469"/>
              <a:gd name="connsiteX1" fmla="*/ 107147 w 1544508"/>
              <a:gd name="connsiteY1" fmla="*/ 495300 h 1083469"/>
              <a:gd name="connsiteX2" fmla="*/ 106233 w 1544508"/>
              <a:gd name="connsiteY2" fmla="*/ 0 h 1083469"/>
              <a:gd name="connsiteX3" fmla="*/ 1544508 w 1544508"/>
              <a:gd name="connsiteY3" fmla="*/ 0 h 1083469"/>
              <a:gd name="connsiteX4" fmla="*/ 1544508 w 1544508"/>
              <a:gd name="connsiteY4" fmla="*/ 1083469 h 1083469"/>
              <a:gd name="connsiteX5" fmla="*/ 106233 w 1544508"/>
              <a:gd name="connsiteY5" fmla="*/ 1083469 h 1083469"/>
              <a:gd name="connsiteX6" fmla="*/ 107149 w 1544508"/>
              <a:gd name="connsiteY6" fmla="*/ 591504 h 1083469"/>
              <a:gd name="connsiteX0" fmla="*/ 106201 w 1544508"/>
              <a:gd name="connsiteY0" fmla="*/ 500063 h 1083469"/>
              <a:gd name="connsiteX1" fmla="*/ 107147 w 1544508"/>
              <a:gd name="connsiteY1" fmla="*/ 495300 h 1083469"/>
              <a:gd name="connsiteX2" fmla="*/ 106233 w 1544508"/>
              <a:gd name="connsiteY2" fmla="*/ 0 h 1083469"/>
              <a:gd name="connsiteX3" fmla="*/ 1544508 w 1544508"/>
              <a:gd name="connsiteY3" fmla="*/ 0 h 1083469"/>
              <a:gd name="connsiteX4" fmla="*/ 1544508 w 1544508"/>
              <a:gd name="connsiteY4" fmla="*/ 1083469 h 1083469"/>
              <a:gd name="connsiteX5" fmla="*/ 106233 w 1544508"/>
              <a:gd name="connsiteY5" fmla="*/ 1083469 h 1083469"/>
              <a:gd name="connsiteX6" fmla="*/ 50874 w 1544508"/>
              <a:gd name="connsiteY6" fmla="*/ 596267 h 1083469"/>
              <a:gd name="connsiteX0" fmla="*/ 106236 w 1544543"/>
              <a:gd name="connsiteY0" fmla="*/ 500063 h 1083469"/>
              <a:gd name="connsiteX1" fmla="*/ 107182 w 1544543"/>
              <a:gd name="connsiteY1" fmla="*/ 533400 h 1083469"/>
              <a:gd name="connsiteX2" fmla="*/ 107182 w 1544543"/>
              <a:gd name="connsiteY2" fmla="*/ 495300 h 1083469"/>
              <a:gd name="connsiteX3" fmla="*/ 106268 w 1544543"/>
              <a:gd name="connsiteY3" fmla="*/ 0 h 1083469"/>
              <a:gd name="connsiteX4" fmla="*/ 1544543 w 1544543"/>
              <a:gd name="connsiteY4" fmla="*/ 0 h 1083469"/>
              <a:gd name="connsiteX5" fmla="*/ 1544543 w 1544543"/>
              <a:gd name="connsiteY5" fmla="*/ 1083469 h 1083469"/>
              <a:gd name="connsiteX6" fmla="*/ 106268 w 1544543"/>
              <a:gd name="connsiteY6" fmla="*/ 1083469 h 1083469"/>
              <a:gd name="connsiteX7" fmla="*/ 50909 w 15445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267309 w 17609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267309 w 17609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267309 w 17609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323584 w 1760943"/>
              <a:gd name="connsiteY7" fmla="*/ 591504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323584 w 1760943"/>
              <a:gd name="connsiteY7" fmla="*/ 591504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323584 w 1760943"/>
              <a:gd name="connsiteY7" fmla="*/ 591504 h 1083469"/>
              <a:gd name="connsiteX0" fmla="*/ 428151 w 1866458"/>
              <a:gd name="connsiteY0" fmla="*/ 500063 h 1083469"/>
              <a:gd name="connsiteX1" fmla="*/ 0 w 1866458"/>
              <a:gd name="connsiteY1" fmla="*/ 495300 h 1083469"/>
              <a:gd name="connsiteX2" fmla="*/ 429097 w 1866458"/>
              <a:gd name="connsiteY2" fmla="*/ 495300 h 1083469"/>
              <a:gd name="connsiteX3" fmla="*/ 428183 w 1866458"/>
              <a:gd name="connsiteY3" fmla="*/ 0 h 1083469"/>
              <a:gd name="connsiteX4" fmla="*/ 1866458 w 1866458"/>
              <a:gd name="connsiteY4" fmla="*/ 0 h 1083469"/>
              <a:gd name="connsiteX5" fmla="*/ 1866458 w 1866458"/>
              <a:gd name="connsiteY5" fmla="*/ 1083469 h 1083469"/>
              <a:gd name="connsiteX6" fmla="*/ 428183 w 1866458"/>
              <a:gd name="connsiteY6" fmla="*/ 1083469 h 1083469"/>
              <a:gd name="connsiteX7" fmla="*/ 429099 w 1866458"/>
              <a:gd name="connsiteY7" fmla="*/ 591504 h 1083469"/>
              <a:gd name="connsiteX0" fmla="*/ 397669 w 1835976"/>
              <a:gd name="connsiteY0" fmla="*/ 500063 h 1083469"/>
              <a:gd name="connsiteX1" fmla="*/ 1 w 1835976"/>
              <a:gd name="connsiteY1" fmla="*/ 466725 h 1083469"/>
              <a:gd name="connsiteX2" fmla="*/ 398615 w 1835976"/>
              <a:gd name="connsiteY2" fmla="*/ 495300 h 1083469"/>
              <a:gd name="connsiteX3" fmla="*/ 397701 w 1835976"/>
              <a:gd name="connsiteY3" fmla="*/ 0 h 1083469"/>
              <a:gd name="connsiteX4" fmla="*/ 1835976 w 1835976"/>
              <a:gd name="connsiteY4" fmla="*/ 0 h 1083469"/>
              <a:gd name="connsiteX5" fmla="*/ 1835976 w 1835976"/>
              <a:gd name="connsiteY5" fmla="*/ 1083469 h 1083469"/>
              <a:gd name="connsiteX6" fmla="*/ 397701 w 1835976"/>
              <a:gd name="connsiteY6" fmla="*/ 1083469 h 1083469"/>
              <a:gd name="connsiteX7" fmla="*/ 398617 w 1835976"/>
              <a:gd name="connsiteY7" fmla="*/ 591504 h 1083469"/>
              <a:gd name="connsiteX0" fmla="*/ 397669 w 1835976"/>
              <a:gd name="connsiteY0" fmla="*/ 500063 h 1083469"/>
              <a:gd name="connsiteX1" fmla="*/ 1 w 1835976"/>
              <a:gd name="connsiteY1" fmla="*/ 466725 h 1083469"/>
              <a:gd name="connsiteX2" fmla="*/ 398615 w 1835976"/>
              <a:gd name="connsiteY2" fmla="*/ 495300 h 1083469"/>
              <a:gd name="connsiteX3" fmla="*/ 397701 w 1835976"/>
              <a:gd name="connsiteY3" fmla="*/ 0 h 1083469"/>
              <a:gd name="connsiteX4" fmla="*/ 1835976 w 1835976"/>
              <a:gd name="connsiteY4" fmla="*/ 0 h 1083469"/>
              <a:gd name="connsiteX5" fmla="*/ 1835976 w 1835976"/>
              <a:gd name="connsiteY5" fmla="*/ 1083469 h 1083469"/>
              <a:gd name="connsiteX6" fmla="*/ 397701 w 1835976"/>
              <a:gd name="connsiteY6" fmla="*/ 1083469 h 1083469"/>
              <a:gd name="connsiteX7" fmla="*/ 398617 w 1835976"/>
              <a:gd name="connsiteY7" fmla="*/ 591504 h 1083469"/>
              <a:gd name="connsiteX0" fmla="*/ 0 w 1438307"/>
              <a:gd name="connsiteY0" fmla="*/ 500063 h 1083469"/>
              <a:gd name="connsiteX1" fmla="*/ 946 w 1438307"/>
              <a:gd name="connsiteY1" fmla="*/ 495300 h 1083469"/>
              <a:gd name="connsiteX2" fmla="*/ 32 w 1438307"/>
              <a:gd name="connsiteY2" fmla="*/ 0 h 1083469"/>
              <a:gd name="connsiteX3" fmla="*/ 1438307 w 1438307"/>
              <a:gd name="connsiteY3" fmla="*/ 0 h 1083469"/>
              <a:gd name="connsiteX4" fmla="*/ 1438307 w 1438307"/>
              <a:gd name="connsiteY4" fmla="*/ 1083469 h 1083469"/>
              <a:gd name="connsiteX5" fmla="*/ 32 w 1438307"/>
              <a:gd name="connsiteY5" fmla="*/ 1083469 h 1083469"/>
              <a:gd name="connsiteX6" fmla="*/ 948 w 1438307"/>
              <a:gd name="connsiteY6" fmla="*/ 591504 h 1083469"/>
              <a:gd name="connsiteX0" fmla="*/ 106516 w 1544823"/>
              <a:gd name="connsiteY0" fmla="*/ 500063 h 1083469"/>
              <a:gd name="connsiteX1" fmla="*/ 106548 w 1544823"/>
              <a:gd name="connsiteY1" fmla="*/ 0 h 1083469"/>
              <a:gd name="connsiteX2" fmla="*/ 1544823 w 1544823"/>
              <a:gd name="connsiteY2" fmla="*/ 0 h 1083469"/>
              <a:gd name="connsiteX3" fmla="*/ 1544823 w 1544823"/>
              <a:gd name="connsiteY3" fmla="*/ 1083469 h 1083469"/>
              <a:gd name="connsiteX4" fmla="*/ 106548 w 1544823"/>
              <a:gd name="connsiteY4" fmla="*/ 1083469 h 1083469"/>
              <a:gd name="connsiteX5" fmla="*/ 107464 w 1544823"/>
              <a:gd name="connsiteY5" fmla="*/ 591504 h 1083469"/>
              <a:gd name="connsiteX0" fmla="*/ 0 w 1438307"/>
              <a:gd name="connsiteY0" fmla="*/ 500063 h 1083469"/>
              <a:gd name="connsiteX1" fmla="*/ 32 w 1438307"/>
              <a:gd name="connsiteY1" fmla="*/ 0 h 1083469"/>
              <a:gd name="connsiteX2" fmla="*/ 1438307 w 1438307"/>
              <a:gd name="connsiteY2" fmla="*/ 0 h 1083469"/>
              <a:gd name="connsiteX3" fmla="*/ 1438307 w 1438307"/>
              <a:gd name="connsiteY3" fmla="*/ 1083469 h 1083469"/>
              <a:gd name="connsiteX4" fmla="*/ 32 w 1438307"/>
              <a:gd name="connsiteY4" fmla="*/ 1083469 h 1083469"/>
              <a:gd name="connsiteX5" fmla="*/ 948 w 1438307"/>
              <a:gd name="connsiteY5" fmla="*/ 591504 h 1083469"/>
              <a:gd name="connsiteX0" fmla="*/ 106982 w 1545289"/>
              <a:gd name="connsiteY0" fmla="*/ 500063 h 1083469"/>
              <a:gd name="connsiteX1" fmla="*/ 105586 w 1545289"/>
              <a:gd name="connsiteY1" fmla="*/ 495300 h 1083469"/>
              <a:gd name="connsiteX2" fmla="*/ 107014 w 1545289"/>
              <a:gd name="connsiteY2" fmla="*/ 0 h 1083469"/>
              <a:gd name="connsiteX3" fmla="*/ 1545289 w 1545289"/>
              <a:gd name="connsiteY3" fmla="*/ 0 h 1083469"/>
              <a:gd name="connsiteX4" fmla="*/ 1545289 w 1545289"/>
              <a:gd name="connsiteY4" fmla="*/ 1083469 h 1083469"/>
              <a:gd name="connsiteX5" fmla="*/ 107014 w 1545289"/>
              <a:gd name="connsiteY5" fmla="*/ 1083469 h 1083469"/>
              <a:gd name="connsiteX6" fmla="*/ 107930 w 1545289"/>
              <a:gd name="connsiteY6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8 w 1585081"/>
              <a:gd name="connsiteY2" fmla="*/ 495300 h 1083469"/>
              <a:gd name="connsiteX3" fmla="*/ 146806 w 1585081"/>
              <a:gd name="connsiteY3" fmla="*/ 0 h 1083469"/>
              <a:gd name="connsiteX4" fmla="*/ 1585081 w 1585081"/>
              <a:gd name="connsiteY4" fmla="*/ 0 h 1083469"/>
              <a:gd name="connsiteX5" fmla="*/ 1585081 w 1585081"/>
              <a:gd name="connsiteY5" fmla="*/ 1083469 h 1083469"/>
              <a:gd name="connsiteX6" fmla="*/ 146806 w 1585081"/>
              <a:gd name="connsiteY6" fmla="*/ 1083469 h 1083469"/>
              <a:gd name="connsiteX7" fmla="*/ 147722 w 1585081"/>
              <a:gd name="connsiteY7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9 w 1585081"/>
              <a:gd name="connsiteY2" fmla="*/ 509588 h 1083469"/>
              <a:gd name="connsiteX3" fmla="*/ 145378 w 1585081"/>
              <a:gd name="connsiteY3" fmla="*/ 495300 h 1083469"/>
              <a:gd name="connsiteX4" fmla="*/ 146806 w 1585081"/>
              <a:gd name="connsiteY4" fmla="*/ 0 h 1083469"/>
              <a:gd name="connsiteX5" fmla="*/ 1585081 w 1585081"/>
              <a:gd name="connsiteY5" fmla="*/ 0 h 1083469"/>
              <a:gd name="connsiteX6" fmla="*/ 1585081 w 1585081"/>
              <a:gd name="connsiteY6" fmla="*/ 1083469 h 1083469"/>
              <a:gd name="connsiteX7" fmla="*/ 146806 w 1585081"/>
              <a:gd name="connsiteY7" fmla="*/ 1083469 h 1083469"/>
              <a:gd name="connsiteX8" fmla="*/ 147722 w 1585081"/>
              <a:gd name="connsiteY8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8 w 1585081"/>
              <a:gd name="connsiteY2" fmla="*/ 495300 h 1083469"/>
              <a:gd name="connsiteX3" fmla="*/ 146806 w 1585081"/>
              <a:gd name="connsiteY3" fmla="*/ 0 h 1083469"/>
              <a:gd name="connsiteX4" fmla="*/ 1585081 w 1585081"/>
              <a:gd name="connsiteY4" fmla="*/ 0 h 1083469"/>
              <a:gd name="connsiteX5" fmla="*/ 1585081 w 1585081"/>
              <a:gd name="connsiteY5" fmla="*/ 1083469 h 1083469"/>
              <a:gd name="connsiteX6" fmla="*/ 146806 w 1585081"/>
              <a:gd name="connsiteY6" fmla="*/ 1083469 h 1083469"/>
              <a:gd name="connsiteX7" fmla="*/ 147722 w 1585081"/>
              <a:gd name="connsiteY7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8 w 1585081"/>
              <a:gd name="connsiteY2" fmla="*/ 495300 h 1083469"/>
              <a:gd name="connsiteX3" fmla="*/ 146806 w 1585081"/>
              <a:gd name="connsiteY3" fmla="*/ 0 h 1083469"/>
              <a:gd name="connsiteX4" fmla="*/ 1585081 w 1585081"/>
              <a:gd name="connsiteY4" fmla="*/ 0 h 1083469"/>
              <a:gd name="connsiteX5" fmla="*/ 1585081 w 1585081"/>
              <a:gd name="connsiteY5" fmla="*/ 1083469 h 1083469"/>
              <a:gd name="connsiteX6" fmla="*/ 146806 w 1585081"/>
              <a:gd name="connsiteY6" fmla="*/ 1083469 h 1083469"/>
              <a:gd name="connsiteX7" fmla="*/ 147722 w 1585081"/>
              <a:gd name="connsiteY7" fmla="*/ 591504 h 1083469"/>
              <a:gd name="connsiteX0" fmla="*/ 360150 w 1798457"/>
              <a:gd name="connsiteY0" fmla="*/ 500063 h 1083469"/>
              <a:gd name="connsiteX1" fmla="*/ 0 w 1798457"/>
              <a:gd name="connsiteY1" fmla="*/ 497681 h 1083469"/>
              <a:gd name="connsiteX2" fmla="*/ 358754 w 1798457"/>
              <a:gd name="connsiteY2" fmla="*/ 495300 h 1083469"/>
              <a:gd name="connsiteX3" fmla="*/ 360182 w 1798457"/>
              <a:gd name="connsiteY3" fmla="*/ 0 h 1083469"/>
              <a:gd name="connsiteX4" fmla="*/ 1798457 w 1798457"/>
              <a:gd name="connsiteY4" fmla="*/ 0 h 1083469"/>
              <a:gd name="connsiteX5" fmla="*/ 1798457 w 1798457"/>
              <a:gd name="connsiteY5" fmla="*/ 1083469 h 1083469"/>
              <a:gd name="connsiteX6" fmla="*/ 360182 w 1798457"/>
              <a:gd name="connsiteY6" fmla="*/ 1083469 h 1083469"/>
              <a:gd name="connsiteX7" fmla="*/ 361098 w 1798457"/>
              <a:gd name="connsiteY7" fmla="*/ 591504 h 1083469"/>
              <a:gd name="connsiteX0" fmla="*/ 365286 w 1803593"/>
              <a:gd name="connsiteY0" fmla="*/ 500063 h 1083469"/>
              <a:gd name="connsiteX1" fmla="*/ 5136 w 1803593"/>
              <a:gd name="connsiteY1" fmla="*/ 497681 h 1083469"/>
              <a:gd name="connsiteX2" fmla="*/ 166928 w 1803593"/>
              <a:gd name="connsiteY2" fmla="*/ 523875 h 1083469"/>
              <a:gd name="connsiteX3" fmla="*/ 363890 w 1803593"/>
              <a:gd name="connsiteY3" fmla="*/ 495300 h 1083469"/>
              <a:gd name="connsiteX4" fmla="*/ 365318 w 1803593"/>
              <a:gd name="connsiteY4" fmla="*/ 0 h 1083469"/>
              <a:gd name="connsiteX5" fmla="*/ 1803593 w 1803593"/>
              <a:gd name="connsiteY5" fmla="*/ 0 h 1083469"/>
              <a:gd name="connsiteX6" fmla="*/ 1803593 w 1803593"/>
              <a:gd name="connsiteY6" fmla="*/ 1083469 h 1083469"/>
              <a:gd name="connsiteX7" fmla="*/ 365318 w 1803593"/>
              <a:gd name="connsiteY7" fmla="*/ 1083469 h 1083469"/>
              <a:gd name="connsiteX8" fmla="*/ 366234 w 1803593"/>
              <a:gd name="connsiteY8" fmla="*/ 591504 h 1083469"/>
              <a:gd name="connsiteX0" fmla="*/ 360151 w 1798458"/>
              <a:gd name="connsiteY0" fmla="*/ 500063 h 1083469"/>
              <a:gd name="connsiteX1" fmla="*/ 1 w 1798458"/>
              <a:gd name="connsiteY1" fmla="*/ 497681 h 1083469"/>
              <a:gd name="connsiteX2" fmla="*/ 358755 w 1798458"/>
              <a:gd name="connsiteY2" fmla="*/ 495300 h 1083469"/>
              <a:gd name="connsiteX3" fmla="*/ 360183 w 1798458"/>
              <a:gd name="connsiteY3" fmla="*/ 0 h 1083469"/>
              <a:gd name="connsiteX4" fmla="*/ 1798458 w 1798458"/>
              <a:gd name="connsiteY4" fmla="*/ 0 h 1083469"/>
              <a:gd name="connsiteX5" fmla="*/ 1798458 w 1798458"/>
              <a:gd name="connsiteY5" fmla="*/ 1083469 h 1083469"/>
              <a:gd name="connsiteX6" fmla="*/ 360183 w 1798458"/>
              <a:gd name="connsiteY6" fmla="*/ 1083469 h 1083469"/>
              <a:gd name="connsiteX7" fmla="*/ 361099 w 1798458"/>
              <a:gd name="connsiteY7" fmla="*/ 591504 h 1083469"/>
              <a:gd name="connsiteX0" fmla="*/ 324980 w 1798458"/>
              <a:gd name="connsiteY0" fmla="*/ 547688 h 1083469"/>
              <a:gd name="connsiteX1" fmla="*/ 1 w 1798458"/>
              <a:gd name="connsiteY1" fmla="*/ 497681 h 1083469"/>
              <a:gd name="connsiteX2" fmla="*/ 358755 w 1798458"/>
              <a:gd name="connsiteY2" fmla="*/ 495300 h 1083469"/>
              <a:gd name="connsiteX3" fmla="*/ 360183 w 1798458"/>
              <a:gd name="connsiteY3" fmla="*/ 0 h 1083469"/>
              <a:gd name="connsiteX4" fmla="*/ 1798458 w 1798458"/>
              <a:gd name="connsiteY4" fmla="*/ 0 h 1083469"/>
              <a:gd name="connsiteX5" fmla="*/ 1798458 w 1798458"/>
              <a:gd name="connsiteY5" fmla="*/ 1083469 h 1083469"/>
              <a:gd name="connsiteX6" fmla="*/ 360183 w 1798458"/>
              <a:gd name="connsiteY6" fmla="*/ 1083469 h 1083469"/>
              <a:gd name="connsiteX7" fmla="*/ 361099 w 1798458"/>
              <a:gd name="connsiteY7" fmla="*/ 591504 h 1083469"/>
              <a:gd name="connsiteX0" fmla="*/ 1 w 1798458"/>
              <a:gd name="connsiteY0" fmla="*/ 497681 h 1083469"/>
              <a:gd name="connsiteX1" fmla="*/ 358755 w 1798458"/>
              <a:gd name="connsiteY1" fmla="*/ 495300 h 1083469"/>
              <a:gd name="connsiteX2" fmla="*/ 360183 w 1798458"/>
              <a:gd name="connsiteY2" fmla="*/ 0 h 1083469"/>
              <a:gd name="connsiteX3" fmla="*/ 1798458 w 1798458"/>
              <a:gd name="connsiteY3" fmla="*/ 0 h 1083469"/>
              <a:gd name="connsiteX4" fmla="*/ 1798458 w 1798458"/>
              <a:gd name="connsiteY4" fmla="*/ 1083469 h 1083469"/>
              <a:gd name="connsiteX5" fmla="*/ 360183 w 1798458"/>
              <a:gd name="connsiteY5" fmla="*/ 1083469 h 1083469"/>
              <a:gd name="connsiteX6" fmla="*/ 361099 w 1798458"/>
              <a:gd name="connsiteY6" fmla="*/ 591504 h 1083469"/>
              <a:gd name="connsiteX0" fmla="*/ 0 w 1798457"/>
              <a:gd name="connsiteY0" fmla="*/ 497681 h 1083469"/>
              <a:gd name="connsiteX1" fmla="*/ 358754 w 1798457"/>
              <a:gd name="connsiteY1" fmla="*/ 495300 h 1083469"/>
              <a:gd name="connsiteX2" fmla="*/ 360182 w 1798457"/>
              <a:gd name="connsiteY2" fmla="*/ 0 h 1083469"/>
              <a:gd name="connsiteX3" fmla="*/ 1798457 w 1798457"/>
              <a:gd name="connsiteY3" fmla="*/ 0 h 1083469"/>
              <a:gd name="connsiteX4" fmla="*/ 1798457 w 1798457"/>
              <a:gd name="connsiteY4" fmla="*/ 1083469 h 1083469"/>
              <a:gd name="connsiteX5" fmla="*/ 360182 w 1798457"/>
              <a:gd name="connsiteY5" fmla="*/ 1083469 h 1083469"/>
              <a:gd name="connsiteX6" fmla="*/ 361098 w 1798457"/>
              <a:gd name="connsiteY6" fmla="*/ 591504 h 1083469"/>
              <a:gd name="connsiteX0" fmla="*/ 0 w 1798457"/>
              <a:gd name="connsiteY0" fmla="*/ 497681 h 1083469"/>
              <a:gd name="connsiteX1" fmla="*/ 358754 w 1798457"/>
              <a:gd name="connsiteY1" fmla="*/ 495300 h 1083469"/>
              <a:gd name="connsiteX2" fmla="*/ 360182 w 1798457"/>
              <a:gd name="connsiteY2" fmla="*/ 0 h 1083469"/>
              <a:gd name="connsiteX3" fmla="*/ 1798457 w 1798457"/>
              <a:gd name="connsiteY3" fmla="*/ 0 h 1083469"/>
              <a:gd name="connsiteX4" fmla="*/ 1798457 w 1798457"/>
              <a:gd name="connsiteY4" fmla="*/ 1083469 h 1083469"/>
              <a:gd name="connsiteX5" fmla="*/ 360182 w 1798457"/>
              <a:gd name="connsiteY5" fmla="*/ 1083469 h 1083469"/>
              <a:gd name="connsiteX6" fmla="*/ 361098 w 1798457"/>
              <a:gd name="connsiteY6" fmla="*/ 591504 h 1083469"/>
              <a:gd name="connsiteX0" fmla="*/ 0 w 1871146"/>
              <a:gd name="connsiteY0" fmla="*/ 492919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429098 w 1871146"/>
              <a:gd name="connsiteY7" fmla="*/ 592931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4691 w 1871146"/>
              <a:gd name="connsiteY7" fmla="*/ 588169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4691 w 1871146"/>
              <a:gd name="connsiteY7" fmla="*/ 588169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2347 w 1871146"/>
              <a:gd name="connsiteY7" fmla="*/ 595313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2347 w 1871146"/>
              <a:gd name="connsiteY7" fmla="*/ 592932 h 1083469"/>
              <a:gd name="connsiteX0" fmla="*/ 2343 w 1873489"/>
              <a:gd name="connsiteY0" fmla="*/ 495300 h 1083469"/>
              <a:gd name="connsiteX1" fmla="*/ 433786 w 1873489"/>
              <a:gd name="connsiteY1" fmla="*/ 495300 h 1083469"/>
              <a:gd name="connsiteX2" fmla="*/ 435214 w 1873489"/>
              <a:gd name="connsiteY2" fmla="*/ 0 h 1083469"/>
              <a:gd name="connsiteX3" fmla="*/ 1873489 w 1873489"/>
              <a:gd name="connsiteY3" fmla="*/ 0 h 1083469"/>
              <a:gd name="connsiteX4" fmla="*/ 1873489 w 1873489"/>
              <a:gd name="connsiteY4" fmla="*/ 1083469 h 1083469"/>
              <a:gd name="connsiteX5" fmla="*/ 435214 w 1873489"/>
              <a:gd name="connsiteY5" fmla="*/ 1083469 h 1083469"/>
              <a:gd name="connsiteX6" fmla="*/ 436130 w 1873489"/>
              <a:gd name="connsiteY6" fmla="*/ 591504 h 1083469"/>
              <a:gd name="connsiteX7" fmla="*/ 0 w 1873489"/>
              <a:gd name="connsiteY7" fmla="*/ 592932 h 1083469"/>
              <a:gd name="connsiteX0" fmla="*/ 4688 w 1875834"/>
              <a:gd name="connsiteY0" fmla="*/ 495300 h 1083469"/>
              <a:gd name="connsiteX1" fmla="*/ 436131 w 1875834"/>
              <a:gd name="connsiteY1" fmla="*/ 495300 h 1083469"/>
              <a:gd name="connsiteX2" fmla="*/ 437559 w 1875834"/>
              <a:gd name="connsiteY2" fmla="*/ 0 h 1083469"/>
              <a:gd name="connsiteX3" fmla="*/ 1875834 w 1875834"/>
              <a:gd name="connsiteY3" fmla="*/ 0 h 1083469"/>
              <a:gd name="connsiteX4" fmla="*/ 1875834 w 1875834"/>
              <a:gd name="connsiteY4" fmla="*/ 1083469 h 1083469"/>
              <a:gd name="connsiteX5" fmla="*/ 437559 w 1875834"/>
              <a:gd name="connsiteY5" fmla="*/ 1083469 h 1083469"/>
              <a:gd name="connsiteX6" fmla="*/ 438475 w 1875834"/>
              <a:gd name="connsiteY6" fmla="*/ 591504 h 1083469"/>
              <a:gd name="connsiteX7" fmla="*/ 0 w 1875834"/>
              <a:gd name="connsiteY7" fmla="*/ 590550 h 1083469"/>
              <a:gd name="connsiteX0" fmla="*/ 4688 w 1875834"/>
              <a:gd name="connsiteY0" fmla="*/ 495300 h 1083469"/>
              <a:gd name="connsiteX1" fmla="*/ 436131 w 1875834"/>
              <a:gd name="connsiteY1" fmla="*/ 495300 h 1083469"/>
              <a:gd name="connsiteX2" fmla="*/ 437559 w 1875834"/>
              <a:gd name="connsiteY2" fmla="*/ 0 h 1083469"/>
              <a:gd name="connsiteX3" fmla="*/ 1875834 w 1875834"/>
              <a:gd name="connsiteY3" fmla="*/ 0 h 1083469"/>
              <a:gd name="connsiteX4" fmla="*/ 1875834 w 1875834"/>
              <a:gd name="connsiteY4" fmla="*/ 1083469 h 1083469"/>
              <a:gd name="connsiteX5" fmla="*/ 437559 w 1875834"/>
              <a:gd name="connsiteY5" fmla="*/ 1083469 h 1083469"/>
              <a:gd name="connsiteX6" fmla="*/ 438475 w 1875834"/>
              <a:gd name="connsiteY6" fmla="*/ 589123 h 1083469"/>
              <a:gd name="connsiteX7" fmla="*/ 0 w 1875834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89123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89123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6132 w 1871146"/>
              <a:gd name="connsiteY6" fmla="*/ 591504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1 w 1871146"/>
              <a:gd name="connsiteY7" fmla="*/ 592931 h 108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1146" h="1083469">
                <a:moveTo>
                  <a:pt x="0" y="495300"/>
                </a:moveTo>
                <a:lnTo>
                  <a:pt x="431443" y="495300"/>
                </a:lnTo>
                <a:lnTo>
                  <a:pt x="432871" y="0"/>
                </a:lnTo>
                <a:lnTo>
                  <a:pt x="1871146" y="0"/>
                </a:lnTo>
                <a:lnTo>
                  <a:pt x="1871146" y="1083469"/>
                </a:lnTo>
                <a:lnTo>
                  <a:pt x="432871" y="1083469"/>
                </a:lnTo>
                <a:cubicBezTo>
                  <a:pt x="433176" y="919481"/>
                  <a:pt x="433482" y="755492"/>
                  <a:pt x="433787" y="591504"/>
                </a:cubicBezTo>
                <a:lnTo>
                  <a:pt x="1" y="592931"/>
                </a:lnTo>
              </a:path>
            </a:pathLst>
          </a:custGeom>
          <a:noFill/>
          <a:ln w="57150">
            <a:solidFill>
              <a:srgbClr val="F68426"/>
            </a:solidFill>
          </a:ln>
          <a:scene3d>
            <a:camera prst="orthographicFront">
              <a:rot lat="19242297" lon="17683284" rev="3467607"/>
            </a:camera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6" name="94 Conector recto de flecha"/>
          <p:cNvCxnSpPr/>
          <p:nvPr/>
        </p:nvCxnSpPr>
        <p:spPr>
          <a:xfrm rot="16200000">
            <a:off x="1232847" y="4467367"/>
            <a:ext cx="792000" cy="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31 Flecha curvada hacia abajo"/>
          <p:cNvSpPr/>
          <p:nvPr/>
        </p:nvSpPr>
        <p:spPr>
          <a:xfrm>
            <a:off x="614149" y="2825088"/>
            <a:ext cx="573206" cy="327544"/>
          </a:xfrm>
          <a:prstGeom prst="curvedDownArrow">
            <a:avLst>
              <a:gd name="adj1" fmla="val 38125"/>
              <a:gd name="adj2" fmla="val 58475"/>
              <a:gd name="adj3" fmla="val 5508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8" name="100 Flecha curvada hacia abajo"/>
          <p:cNvSpPr/>
          <p:nvPr/>
        </p:nvSpPr>
        <p:spPr>
          <a:xfrm>
            <a:off x="3550692" y="2881954"/>
            <a:ext cx="573206" cy="327544"/>
          </a:xfrm>
          <a:prstGeom prst="curvedDownArrow">
            <a:avLst>
              <a:gd name="adj1" fmla="val 38125"/>
              <a:gd name="adj2" fmla="val 58475"/>
              <a:gd name="adj3" fmla="val 5508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9" name="101 Flecha curvada hacia abajo"/>
          <p:cNvSpPr/>
          <p:nvPr/>
        </p:nvSpPr>
        <p:spPr>
          <a:xfrm>
            <a:off x="6225653" y="2813715"/>
            <a:ext cx="573206" cy="327544"/>
          </a:xfrm>
          <a:prstGeom prst="curvedDownArrow">
            <a:avLst>
              <a:gd name="adj1" fmla="val 38125"/>
              <a:gd name="adj2" fmla="val 58475"/>
              <a:gd name="adj3" fmla="val 5508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0" name="102 Flecha curvada hacia abajo"/>
          <p:cNvSpPr/>
          <p:nvPr/>
        </p:nvSpPr>
        <p:spPr>
          <a:xfrm>
            <a:off x="725606" y="5161130"/>
            <a:ext cx="573206" cy="327544"/>
          </a:xfrm>
          <a:prstGeom prst="curvedDownArrow">
            <a:avLst>
              <a:gd name="adj1" fmla="val 38125"/>
              <a:gd name="adj2" fmla="val 58475"/>
              <a:gd name="adj3" fmla="val 5508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32 CuadroTexto"/>
              <p:cNvSpPr txBox="1"/>
              <p:nvPr/>
            </p:nvSpPr>
            <p:spPr>
              <a:xfrm>
                <a:off x="384127" y="2660631"/>
                <a:ext cx="3959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es-E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1" name="3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127" y="2660631"/>
                <a:ext cx="39594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103 CuadroTexto"/>
              <p:cNvSpPr txBox="1"/>
              <p:nvPr/>
            </p:nvSpPr>
            <p:spPr>
              <a:xfrm>
                <a:off x="3238784" y="2922213"/>
                <a:ext cx="3959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es-E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10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784" y="2922213"/>
                <a:ext cx="395941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104 CuadroTexto"/>
              <p:cNvSpPr txBox="1"/>
              <p:nvPr/>
            </p:nvSpPr>
            <p:spPr>
              <a:xfrm>
                <a:off x="6011554" y="2651533"/>
                <a:ext cx="3959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es-E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3" name="10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554" y="2651533"/>
                <a:ext cx="395941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105 CuadroTexto"/>
              <p:cNvSpPr txBox="1"/>
              <p:nvPr/>
            </p:nvSpPr>
            <p:spPr>
              <a:xfrm>
                <a:off x="404599" y="5205939"/>
                <a:ext cx="3959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es-E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10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599" y="5205939"/>
                <a:ext cx="395941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5" name="124 Conector recto de flecha"/>
          <p:cNvCxnSpPr/>
          <p:nvPr/>
        </p:nvCxnSpPr>
        <p:spPr>
          <a:xfrm rot="16200000">
            <a:off x="4442364" y="2981162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125 CuadroTexto"/>
              <p:cNvSpPr txBox="1"/>
              <p:nvPr/>
            </p:nvSpPr>
            <p:spPr>
              <a:xfrm>
                <a:off x="5149472" y="4628183"/>
                <a:ext cx="355418" cy="370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26" name="12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472" y="4628183"/>
                <a:ext cx="355418" cy="370101"/>
              </a:xfrm>
              <a:prstGeom prst="rect">
                <a:avLst/>
              </a:prstGeom>
              <a:blipFill>
                <a:blip r:embed="rId14"/>
                <a:stretch>
                  <a:fillRect t="-16393" r="-2241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126 CuadroTexto"/>
              <p:cNvSpPr txBox="1"/>
              <p:nvPr/>
            </p:nvSpPr>
            <p:spPr>
              <a:xfrm>
                <a:off x="5219984" y="3756999"/>
                <a:ext cx="382541" cy="368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27" name="12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984" y="3756999"/>
                <a:ext cx="382541" cy="3684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29 Rectángulo"/>
          <p:cNvSpPr/>
          <p:nvPr/>
        </p:nvSpPr>
        <p:spPr>
          <a:xfrm>
            <a:off x="3387238" y="4351646"/>
            <a:ext cx="1900239" cy="1083469"/>
          </a:xfrm>
          <a:custGeom>
            <a:avLst/>
            <a:gdLst>
              <a:gd name="connsiteX0" fmla="*/ 0 w 1438275"/>
              <a:gd name="connsiteY0" fmla="*/ 0 h 1083469"/>
              <a:gd name="connsiteX1" fmla="*/ 1438275 w 1438275"/>
              <a:gd name="connsiteY1" fmla="*/ 0 h 1083469"/>
              <a:gd name="connsiteX2" fmla="*/ 1438275 w 1438275"/>
              <a:gd name="connsiteY2" fmla="*/ 1083469 h 1083469"/>
              <a:gd name="connsiteX3" fmla="*/ 0 w 1438275"/>
              <a:gd name="connsiteY3" fmla="*/ 1083469 h 1083469"/>
              <a:gd name="connsiteX4" fmla="*/ 0 w 1438275"/>
              <a:gd name="connsiteY4" fmla="*/ 0 h 1083469"/>
              <a:gd name="connsiteX0" fmla="*/ 2381 w 1440656"/>
              <a:gd name="connsiteY0" fmla="*/ 0 h 1083469"/>
              <a:gd name="connsiteX1" fmla="*/ 1440656 w 1440656"/>
              <a:gd name="connsiteY1" fmla="*/ 0 h 1083469"/>
              <a:gd name="connsiteX2" fmla="*/ 1440656 w 1440656"/>
              <a:gd name="connsiteY2" fmla="*/ 1083469 h 1083469"/>
              <a:gd name="connsiteX3" fmla="*/ 2381 w 1440656"/>
              <a:gd name="connsiteY3" fmla="*/ 1083469 h 1083469"/>
              <a:gd name="connsiteX4" fmla="*/ 0 w 1440656"/>
              <a:gd name="connsiteY4" fmla="*/ 502444 h 1083469"/>
              <a:gd name="connsiteX5" fmla="*/ 2381 w 1440656"/>
              <a:gd name="connsiteY5" fmla="*/ 0 h 1083469"/>
              <a:gd name="connsiteX0" fmla="*/ 230 w 1438505"/>
              <a:gd name="connsiteY0" fmla="*/ 0 h 1083469"/>
              <a:gd name="connsiteX1" fmla="*/ 1438505 w 1438505"/>
              <a:gd name="connsiteY1" fmla="*/ 0 h 1083469"/>
              <a:gd name="connsiteX2" fmla="*/ 1438505 w 1438505"/>
              <a:gd name="connsiteY2" fmla="*/ 1083469 h 1083469"/>
              <a:gd name="connsiteX3" fmla="*/ 230 w 1438505"/>
              <a:gd name="connsiteY3" fmla="*/ 1083469 h 1083469"/>
              <a:gd name="connsiteX4" fmla="*/ 230 w 1438505"/>
              <a:gd name="connsiteY4" fmla="*/ 497682 h 1083469"/>
              <a:gd name="connsiteX5" fmla="*/ 230 w 1438505"/>
              <a:gd name="connsiteY5" fmla="*/ 0 h 1083469"/>
              <a:gd name="connsiteX0" fmla="*/ 230 w 1438505"/>
              <a:gd name="connsiteY0" fmla="*/ 0 h 1083469"/>
              <a:gd name="connsiteX1" fmla="*/ 1438505 w 1438505"/>
              <a:gd name="connsiteY1" fmla="*/ 0 h 1083469"/>
              <a:gd name="connsiteX2" fmla="*/ 1438505 w 1438505"/>
              <a:gd name="connsiteY2" fmla="*/ 1083469 h 1083469"/>
              <a:gd name="connsiteX3" fmla="*/ 230 w 1438505"/>
              <a:gd name="connsiteY3" fmla="*/ 1083469 h 1083469"/>
              <a:gd name="connsiteX4" fmla="*/ 230 w 1438505"/>
              <a:gd name="connsiteY4" fmla="*/ 495300 h 1083469"/>
              <a:gd name="connsiteX5" fmla="*/ 230 w 1438505"/>
              <a:gd name="connsiteY5" fmla="*/ 0 h 1083469"/>
              <a:gd name="connsiteX0" fmla="*/ 352 w 1438627"/>
              <a:gd name="connsiteY0" fmla="*/ 0 h 1083469"/>
              <a:gd name="connsiteX1" fmla="*/ 1438627 w 1438627"/>
              <a:gd name="connsiteY1" fmla="*/ 0 h 1083469"/>
              <a:gd name="connsiteX2" fmla="*/ 1438627 w 1438627"/>
              <a:gd name="connsiteY2" fmla="*/ 1083469 h 1083469"/>
              <a:gd name="connsiteX3" fmla="*/ 352 w 1438627"/>
              <a:gd name="connsiteY3" fmla="*/ 1083469 h 1083469"/>
              <a:gd name="connsiteX4" fmla="*/ 352 w 1438627"/>
              <a:gd name="connsiteY4" fmla="*/ 495300 h 1083469"/>
              <a:gd name="connsiteX5" fmla="*/ 352 w 1438627"/>
              <a:gd name="connsiteY5" fmla="*/ 0 h 1083469"/>
              <a:gd name="connsiteX0" fmla="*/ 106538 w 1544813"/>
              <a:gd name="connsiteY0" fmla="*/ 0 h 1083469"/>
              <a:gd name="connsiteX1" fmla="*/ 1544813 w 1544813"/>
              <a:gd name="connsiteY1" fmla="*/ 0 h 1083469"/>
              <a:gd name="connsiteX2" fmla="*/ 1544813 w 1544813"/>
              <a:gd name="connsiteY2" fmla="*/ 1083469 h 1083469"/>
              <a:gd name="connsiteX3" fmla="*/ 106538 w 1544813"/>
              <a:gd name="connsiteY3" fmla="*/ 1083469 h 1083469"/>
              <a:gd name="connsiteX4" fmla="*/ 106538 w 1544813"/>
              <a:gd name="connsiteY4" fmla="*/ 595313 h 1083469"/>
              <a:gd name="connsiteX5" fmla="*/ 106538 w 1544813"/>
              <a:gd name="connsiteY5" fmla="*/ 495300 h 1083469"/>
              <a:gd name="connsiteX6" fmla="*/ 106538 w 1544813"/>
              <a:gd name="connsiteY6" fmla="*/ 0 h 1083469"/>
              <a:gd name="connsiteX0" fmla="*/ 230 w 1438505"/>
              <a:gd name="connsiteY0" fmla="*/ 0 h 1083469"/>
              <a:gd name="connsiteX1" fmla="*/ 1438505 w 1438505"/>
              <a:gd name="connsiteY1" fmla="*/ 0 h 1083469"/>
              <a:gd name="connsiteX2" fmla="*/ 1438505 w 1438505"/>
              <a:gd name="connsiteY2" fmla="*/ 1083469 h 1083469"/>
              <a:gd name="connsiteX3" fmla="*/ 230 w 1438505"/>
              <a:gd name="connsiteY3" fmla="*/ 1083469 h 1083469"/>
              <a:gd name="connsiteX4" fmla="*/ 230 w 1438505"/>
              <a:gd name="connsiteY4" fmla="*/ 595313 h 1083469"/>
              <a:gd name="connsiteX5" fmla="*/ 230 w 1438505"/>
              <a:gd name="connsiteY5" fmla="*/ 495300 h 1083469"/>
              <a:gd name="connsiteX6" fmla="*/ 230 w 1438505"/>
              <a:gd name="connsiteY6" fmla="*/ 0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91670 w 1438505"/>
              <a:gd name="connsiteY5" fmla="*/ 686753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1182 w 1438505"/>
              <a:gd name="connsiteY5" fmla="*/ 593884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1182 w 1438505"/>
              <a:gd name="connsiteY5" fmla="*/ 589121 h 1083469"/>
              <a:gd name="connsiteX0" fmla="*/ 230 w 1438505"/>
              <a:gd name="connsiteY0" fmla="*/ 495300 h 1083469"/>
              <a:gd name="connsiteX1" fmla="*/ 230 w 1438505"/>
              <a:gd name="connsiteY1" fmla="*/ 0 h 1083469"/>
              <a:gd name="connsiteX2" fmla="*/ 1438505 w 1438505"/>
              <a:gd name="connsiteY2" fmla="*/ 0 h 1083469"/>
              <a:gd name="connsiteX3" fmla="*/ 1438505 w 1438505"/>
              <a:gd name="connsiteY3" fmla="*/ 1083469 h 1083469"/>
              <a:gd name="connsiteX4" fmla="*/ 230 w 1438505"/>
              <a:gd name="connsiteY4" fmla="*/ 1083469 h 1083469"/>
              <a:gd name="connsiteX5" fmla="*/ 13088 w 1438505"/>
              <a:gd name="connsiteY5" fmla="*/ 589121 h 1083469"/>
              <a:gd name="connsiteX0" fmla="*/ 6192 w 1444467"/>
              <a:gd name="connsiteY0" fmla="*/ 495300 h 1083469"/>
              <a:gd name="connsiteX1" fmla="*/ 6192 w 1444467"/>
              <a:gd name="connsiteY1" fmla="*/ 0 h 1083469"/>
              <a:gd name="connsiteX2" fmla="*/ 1444467 w 1444467"/>
              <a:gd name="connsiteY2" fmla="*/ 0 h 1083469"/>
              <a:gd name="connsiteX3" fmla="*/ 1444467 w 1444467"/>
              <a:gd name="connsiteY3" fmla="*/ 1083469 h 1083469"/>
              <a:gd name="connsiteX4" fmla="*/ 6192 w 1444467"/>
              <a:gd name="connsiteY4" fmla="*/ 1083469 h 1083469"/>
              <a:gd name="connsiteX5" fmla="*/ 0 w 1444467"/>
              <a:gd name="connsiteY5" fmla="*/ 586740 h 1083469"/>
              <a:gd name="connsiteX0" fmla="*/ 1429 w 1439704"/>
              <a:gd name="connsiteY0" fmla="*/ 495300 h 1083469"/>
              <a:gd name="connsiteX1" fmla="*/ 1429 w 1439704"/>
              <a:gd name="connsiteY1" fmla="*/ 0 h 1083469"/>
              <a:gd name="connsiteX2" fmla="*/ 1439704 w 1439704"/>
              <a:gd name="connsiteY2" fmla="*/ 0 h 1083469"/>
              <a:gd name="connsiteX3" fmla="*/ 1439704 w 1439704"/>
              <a:gd name="connsiteY3" fmla="*/ 1083469 h 1083469"/>
              <a:gd name="connsiteX4" fmla="*/ 1429 w 1439704"/>
              <a:gd name="connsiteY4" fmla="*/ 1083469 h 1083469"/>
              <a:gd name="connsiteX5" fmla="*/ 0 w 1439704"/>
              <a:gd name="connsiteY5" fmla="*/ 581978 h 1083469"/>
              <a:gd name="connsiteX0" fmla="*/ 0 w 1440656"/>
              <a:gd name="connsiteY0" fmla="*/ 495300 h 1083469"/>
              <a:gd name="connsiteX1" fmla="*/ 2381 w 1440656"/>
              <a:gd name="connsiteY1" fmla="*/ 0 h 1083469"/>
              <a:gd name="connsiteX2" fmla="*/ 1440656 w 1440656"/>
              <a:gd name="connsiteY2" fmla="*/ 0 h 1083469"/>
              <a:gd name="connsiteX3" fmla="*/ 1440656 w 1440656"/>
              <a:gd name="connsiteY3" fmla="*/ 1083469 h 1083469"/>
              <a:gd name="connsiteX4" fmla="*/ 2381 w 1440656"/>
              <a:gd name="connsiteY4" fmla="*/ 1083469 h 1083469"/>
              <a:gd name="connsiteX5" fmla="*/ 952 w 1440656"/>
              <a:gd name="connsiteY5" fmla="*/ 581978 h 1083469"/>
              <a:gd name="connsiteX0" fmla="*/ 0 w 1440656"/>
              <a:gd name="connsiteY0" fmla="*/ 495300 h 1083469"/>
              <a:gd name="connsiteX1" fmla="*/ 2381 w 1440656"/>
              <a:gd name="connsiteY1" fmla="*/ 0 h 1083469"/>
              <a:gd name="connsiteX2" fmla="*/ 1440656 w 1440656"/>
              <a:gd name="connsiteY2" fmla="*/ 0 h 1083469"/>
              <a:gd name="connsiteX3" fmla="*/ 1440656 w 1440656"/>
              <a:gd name="connsiteY3" fmla="*/ 1083469 h 1083469"/>
              <a:gd name="connsiteX4" fmla="*/ 2381 w 1440656"/>
              <a:gd name="connsiteY4" fmla="*/ 1083469 h 1083469"/>
              <a:gd name="connsiteX5" fmla="*/ 952 w 1440656"/>
              <a:gd name="connsiteY5" fmla="*/ 581978 h 1083469"/>
              <a:gd name="connsiteX0" fmla="*/ 1429 w 1442085"/>
              <a:gd name="connsiteY0" fmla="*/ 495300 h 1083469"/>
              <a:gd name="connsiteX1" fmla="*/ 3810 w 1442085"/>
              <a:gd name="connsiteY1" fmla="*/ 0 h 1083469"/>
              <a:gd name="connsiteX2" fmla="*/ 1442085 w 1442085"/>
              <a:gd name="connsiteY2" fmla="*/ 0 h 1083469"/>
              <a:gd name="connsiteX3" fmla="*/ 1442085 w 1442085"/>
              <a:gd name="connsiteY3" fmla="*/ 1083469 h 1083469"/>
              <a:gd name="connsiteX4" fmla="*/ 3810 w 1442085"/>
              <a:gd name="connsiteY4" fmla="*/ 1083469 h 1083469"/>
              <a:gd name="connsiteX5" fmla="*/ 0 w 1442085"/>
              <a:gd name="connsiteY5" fmla="*/ 579597 h 1083469"/>
              <a:gd name="connsiteX0" fmla="*/ 0 w 1440656"/>
              <a:gd name="connsiteY0" fmla="*/ 495300 h 1083469"/>
              <a:gd name="connsiteX1" fmla="*/ 2381 w 1440656"/>
              <a:gd name="connsiteY1" fmla="*/ 0 h 1083469"/>
              <a:gd name="connsiteX2" fmla="*/ 1440656 w 1440656"/>
              <a:gd name="connsiteY2" fmla="*/ 0 h 1083469"/>
              <a:gd name="connsiteX3" fmla="*/ 1440656 w 1440656"/>
              <a:gd name="connsiteY3" fmla="*/ 1083469 h 1083469"/>
              <a:gd name="connsiteX4" fmla="*/ 2381 w 1440656"/>
              <a:gd name="connsiteY4" fmla="*/ 1083469 h 1083469"/>
              <a:gd name="connsiteX5" fmla="*/ 952 w 1440656"/>
              <a:gd name="connsiteY5" fmla="*/ 586741 h 1083469"/>
              <a:gd name="connsiteX0" fmla="*/ 3741 w 1439704"/>
              <a:gd name="connsiteY0" fmla="*/ 500063 h 1083469"/>
              <a:gd name="connsiteX1" fmla="*/ 1429 w 1439704"/>
              <a:gd name="connsiteY1" fmla="*/ 0 h 1083469"/>
              <a:gd name="connsiteX2" fmla="*/ 1439704 w 1439704"/>
              <a:gd name="connsiteY2" fmla="*/ 0 h 1083469"/>
              <a:gd name="connsiteX3" fmla="*/ 1439704 w 1439704"/>
              <a:gd name="connsiteY3" fmla="*/ 1083469 h 1083469"/>
              <a:gd name="connsiteX4" fmla="*/ 1429 w 1439704"/>
              <a:gd name="connsiteY4" fmla="*/ 1083469 h 1083469"/>
              <a:gd name="connsiteX5" fmla="*/ 0 w 1439704"/>
              <a:gd name="connsiteY5" fmla="*/ 586741 h 1083469"/>
              <a:gd name="connsiteX0" fmla="*/ 0 w 1445342"/>
              <a:gd name="connsiteY0" fmla="*/ 500063 h 1083469"/>
              <a:gd name="connsiteX1" fmla="*/ 7067 w 1445342"/>
              <a:gd name="connsiteY1" fmla="*/ 0 h 1083469"/>
              <a:gd name="connsiteX2" fmla="*/ 1445342 w 1445342"/>
              <a:gd name="connsiteY2" fmla="*/ 0 h 1083469"/>
              <a:gd name="connsiteX3" fmla="*/ 1445342 w 1445342"/>
              <a:gd name="connsiteY3" fmla="*/ 1083469 h 1083469"/>
              <a:gd name="connsiteX4" fmla="*/ 7067 w 1445342"/>
              <a:gd name="connsiteY4" fmla="*/ 1083469 h 1083469"/>
              <a:gd name="connsiteX5" fmla="*/ 5638 w 1445342"/>
              <a:gd name="connsiteY5" fmla="*/ 586741 h 1083469"/>
              <a:gd name="connsiteX0" fmla="*/ 1397 w 1439704"/>
              <a:gd name="connsiteY0" fmla="*/ 500063 h 1083469"/>
              <a:gd name="connsiteX1" fmla="*/ 1429 w 1439704"/>
              <a:gd name="connsiteY1" fmla="*/ 0 h 1083469"/>
              <a:gd name="connsiteX2" fmla="*/ 1439704 w 1439704"/>
              <a:gd name="connsiteY2" fmla="*/ 0 h 1083469"/>
              <a:gd name="connsiteX3" fmla="*/ 1439704 w 1439704"/>
              <a:gd name="connsiteY3" fmla="*/ 1083469 h 1083469"/>
              <a:gd name="connsiteX4" fmla="*/ 1429 w 1439704"/>
              <a:gd name="connsiteY4" fmla="*/ 1083469 h 1083469"/>
              <a:gd name="connsiteX5" fmla="*/ 0 w 1439704"/>
              <a:gd name="connsiteY5" fmla="*/ 586741 h 1083469"/>
              <a:gd name="connsiteX0" fmla="*/ 201 w 1438508"/>
              <a:gd name="connsiteY0" fmla="*/ 500063 h 1083469"/>
              <a:gd name="connsiteX1" fmla="*/ 233 w 1438508"/>
              <a:gd name="connsiteY1" fmla="*/ 0 h 1083469"/>
              <a:gd name="connsiteX2" fmla="*/ 1438508 w 1438508"/>
              <a:gd name="connsiteY2" fmla="*/ 0 h 1083469"/>
              <a:gd name="connsiteX3" fmla="*/ 1438508 w 1438508"/>
              <a:gd name="connsiteY3" fmla="*/ 1083469 h 1083469"/>
              <a:gd name="connsiteX4" fmla="*/ 233 w 1438508"/>
              <a:gd name="connsiteY4" fmla="*/ 1083469 h 1083469"/>
              <a:gd name="connsiteX5" fmla="*/ 1149 w 1438508"/>
              <a:gd name="connsiteY5" fmla="*/ 591504 h 1083469"/>
              <a:gd name="connsiteX0" fmla="*/ 106201 w 1544508"/>
              <a:gd name="connsiteY0" fmla="*/ 500063 h 1083469"/>
              <a:gd name="connsiteX1" fmla="*/ 107147 w 1544508"/>
              <a:gd name="connsiteY1" fmla="*/ 495300 h 1083469"/>
              <a:gd name="connsiteX2" fmla="*/ 106233 w 1544508"/>
              <a:gd name="connsiteY2" fmla="*/ 0 h 1083469"/>
              <a:gd name="connsiteX3" fmla="*/ 1544508 w 1544508"/>
              <a:gd name="connsiteY3" fmla="*/ 0 h 1083469"/>
              <a:gd name="connsiteX4" fmla="*/ 1544508 w 1544508"/>
              <a:gd name="connsiteY4" fmla="*/ 1083469 h 1083469"/>
              <a:gd name="connsiteX5" fmla="*/ 106233 w 1544508"/>
              <a:gd name="connsiteY5" fmla="*/ 1083469 h 1083469"/>
              <a:gd name="connsiteX6" fmla="*/ 107149 w 1544508"/>
              <a:gd name="connsiteY6" fmla="*/ 591504 h 1083469"/>
              <a:gd name="connsiteX0" fmla="*/ 106201 w 1544508"/>
              <a:gd name="connsiteY0" fmla="*/ 500063 h 1083469"/>
              <a:gd name="connsiteX1" fmla="*/ 107147 w 1544508"/>
              <a:gd name="connsiteY1" fmla="*/ 495300 h 1083469"/>
              <a:gd name="connsiteX2" fmla="*/ 106233 w 1544508"/>
              <a:gd name="connsiteY2" fmla="*/ 0 h 1083469"/>
              <a:gd name="connsiteX3" fmla="*/ 1544508 w 1544508"/>
              <a:gd name="connsiteY3" fmla="*/ 0 h 1083469"/>
              <a:gd name="connsiteX4" fmla="*/ 1544508 w 1544508"/>
              <a:gd name="connsiteY4" fmla="*/ 1083469 h 1083469"/>
              <a:gd name="connsiteX5" fmla="*/ 106233 w 1544508"/>
              <a:gd name="connsiteY5" fmla="*/ 1083469 h 1083469"/>
              <a:gd name="connsiteX6" fmla="*/ 50874 w 1544508"/>
              <a:gd name="connsiteY6" fmla="*/ 596267 h 1083469"/>
              <a:gd name="connsiteX0" fmla="*/ 106236 w 1544543"/>
              <a:gd name="connsiteY0" fmla="*/ 500063 h 1083469"/>
              <a:gd name="connsiteX1" fmla="*/ 107182 w 1544543"/>
              <a:gd name="connsiteY1" fmla="*/ 533400 h 1083469"/>
              <a:gd name="connsiteX2" fmla="*/ 107182 w 1544543"/>
              <a:gd name="connsiteY2" fmla="*/ 495300 h 1083469"/>
              <a:gd name="connsiteX3" fmla="*/ 106268 w 1544543"/>
              <a:gd name="connsiteY3" fmla="*/ 0 h 1083469"/>
              <a:gd name="connsiteX4" fmla="*/ 1544543 w 1544543"/>
              <a:gd name="connsiteY4" fmla="*/ 0 h 1083469"/>
              <a:gd name="connsiteX5" fmla="*/ 1544543 w 1544543"/>
              <a:gd name="connsiteY5" fmla="*/ 1083469 h 1083469"/>
              <a:gd name="connsiteX6" fmla="*/ 106268 w 1544543"/>
              <a:gd name="connsiteY6" fmla="*/ 1083469 h 1083469"/>
              <a:gd name="connsiteX7" fmla="*/ 50909 w 15445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267309 w 17609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267309 w 17609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267309 w 1760943"/>
              <a:gd name="connsiteY7" fmla="*/ 596267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323584 w 1760943"/>
              <a:gd name="connsiteY7" fmla="*/ 591504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323584 w 1760943"/>
              <a:gd name="connsiteY7" fmla="*/ 591504 h 1083469"/>
              <a:gd name="connsiteX0" fmla="*/ 322636 w 1760943"/>
              <a:gd name="connsiteY0" fmla="*/ 500063 h 1083469"/>
              <a:gd name="connsiteX1" fmla="*/ 0 w 1760943"/>
              <a:gd name="connsiteY1" fmla="*/ 500063 h 1083469"/>
              <a:gd name="connsiteX2" fmla="*/ 323582 w 1760943"/>
              <a:gd name="connsiteY2" fmla="*/ 495300 h 1083469"/>
              <a:gd name="connsiteX3" fmla="*/ 322668 w 1760943"/>
              <a:gd name="connsiteY3" fmla="*/ 0 h 1083469"/>
              <a:gd name="connsiteX4" fmla="*/ 1760943 w 1760943"/>
              <a:gd name="connsiteY4" fmla="*/ 0 h 1083469"/>
              <a:gd name="connsiteX5" fmla="*/ 1760943 w 1760943"/>
              <a:gd name="connsiteY5" fmla="*/ 1083469 h 1083469"/>
              <a:gd name="connsiteX6" fmla="*/ 322668 w 1760943"/>
              <a:gd name="connsiteY6" fmla="*/ 1083469 h 1083469"/>
              <a:gd name="connsiteX7" fmla="*/ 323584 w 1760943"/>
              <a:gd name="connsiteY7" fmla="*/ 591504 h 1083469"/>
              <a:gd name="connsiteX0" fmla="*/ 428151 w 1866458"/>
              <a:gd name="connsiteY0" fmla="*/ 500063 h 1083469"/>
              <a:gd name="connsiteX1" fmla="*/ 0 w 1866458"/>
              <a:gd name="connsiteY1" fmla="*/ 495300 h 1083469"/>
              <a:gd name="connsiteX2" fmla="*/ 429097 w 1866458"/>
              <a:gd name="connsiteY2" fmla="*/ 495300 h 1083469"/>
              <a:gd name="connsiteX3" fmla="*/ 428183 w 1866458"/>
              <a:gd name="connsiteY3" fmla="*/ 0 h 1083469"/>
              <a:gd name="connsiteX4" fmla="*/ 1866458 w 1866458"/>
              <a:gd name="connsiteY4" fmla="*/ 0 h 1083469"/>
              <a:gd name="connsiteX5" fmla="*/ 1866458 w 1866458"/>
              <a:gd name="connsiteY5" fmla="*/ 1083469 h 1083469"/>
              <a:gd name="connsiteX6" fmla="*/ 428183 w 1866458"/>
              <a:gd name="connsiteY6" fmla="*/ 1083469 h 1083469"/>
              <a:gd name="connsiteX7" fmla="*/ 429099 w 1866458"/>
              <a:gd name="connsiteY7" fmla="*/ 591504 h 1083469"/>
              <a:gd name="connsiteX0" fmla="*/ 397669 w 1835976"/>
              <a:gd name="connsiteY0" fmla="*/ 500063 h 1083469"/>
              <a:gd name="connsiteX1" fmla="*/ 1 w 1835976"/>
              <a:gd name="connsiteY1" fmla="*/ 466725 h 1083469"/>
              <a:gd name="connsiteX2" fmla="*/ 398615 w 1835976"/>
              <a:gd name="connsiteY2" fmla="*/ 495300 h 1083469"/>
              <a:gd name="connsiteX3" fmla="*/ 397701 w 1835976"/>
              <a:gd name="connsiteY3" fmla="*/ 0 h 1083469"/>
              <a:gd name="connsiteX4" fmla="*/ 1835976 w 1835976"/>
              <a:gd name="connsiteY4" fmla="*/ 0 h 1083469"/>
              <a:gd name="connsiteX5" fmla="*/ 1835976 w 1835976"/>
              <a:gd name="connsiteY5" fmla="*/ 1083469 h 1083469"/>
              <a:gd name="connsiteX6" fmla="*/ 397701 w 1835976"/>
              <a:gd name="connsiteY6" fmla="*/ 1083469 h 1083469"/>
              <a:gd name="connsiteX7" fmla="*/ 398617 w 1835976"/>
              <a:gd name="connsiteY7" fmla="*/ 591504 h 1083469"/>
              <a:gd name="connsiteX0" fmla="*/ 397669 w 1835976"/>
              <a:gd name="connsiteY0" fmla="*/ 500063 h 1083469"/>
              <a:gd name="connsiteX1" fmla="*/ 1 w 1835976"/>
              <a:gd name="connsiteY1" fmla="*/ 466725 h 1083469"/>
              <a:gd name="connsiteX2" fmla="*/ 398615 w 1835976"/>
              <a:gd name="connsiteY2" fmla="*/ 495300 h 1083469"/>
              <a:gd name="connsiteX3" fmla="*/ 397701 w 1835976"/>
              <a:gd name="connsiteY3" fmla="*/ 0 h 1083469"/>
              <a:gd name="connsiteX4" fmla="*/ 1835976 w 1835976"/>
              <a:gd name="connsiteY4" fmla="*/ 0 h 1083469"/>
              <a:gd name="connsiteX5" fmla="*/ 1835976 w 1835976"/>
              <a:gd name="connsiteY5" fmla="*/ 1083469 h 1083469"/>
              <a:gd name="connsiteX6" fmla="*/ 397701 w 1835976"/>
              <a:gd name="connsiteY6" fmla="*/ 1083469 h 1083469"/>
              <a:gd name="connsiteX7" fmla="*/ 398617 w 1835976"/>
              <a:gd name="connsiteY7" fmla="*/ 591504 h 1083469"/>
              <a:gd name="connsiteX0" fmla="*/ 0 w 1438307"/>
              <a:gd name="connsiteY0" fmla="*/ 500063 h 1083469"/>
              <a:gd name="connsiteX1" fmla="*/ 946 w 1438307"/>
              <a:gd name="connsiteY1" fmla="*/ 495300 h 1083469"/>
              <a:gd name="connsiteX2" fmla="*/ 32 w 1438307"/>
              <a:gd name="connsiteY2" fmla="*/ 0 h 1083469"/>
              <a:gd name="connsiteX3" fmla="*/ 1438307 w 1438307"/>
              <a:gd name="connsiteY3" fmla="*/ 0 h 1083469"/>
              <a:gd name="connsiteX4" fmla="*/ 1438307 w 1438307"/>
              <a:gd name="connsiteY4" fmla="*/ 1083469 h 1083469"/>
              <a:gd name="connsiteX5" fmla="*/ 32 w 1438307"/>
              <a:gd name="connsiteY5" fmla="*/ 1083469 h 1083469"/>
              <a:gd name="connsiteX6" fmla="*/ 948 w 1438307"/>
              <a:gd name="connsiteY6" fmla="*/ 591504 h 1083469"/>
              <a:gd name="connsiteX0" fmla="*/ 106516 w 1544823"/>
              <a:gd name="connsiteY0" fmla="*/ 500063 h 1083469"/>
              <a:gd name="connsiteX1" fmla="*/ 106548 w 1544823"/>
              <a:gd name="connsiteY1" fmla="*/ 0 h 1083469"/>
              <a:gd name="connsiteX2" fmla="*/ 1544823 w 1544823"/>
              <a:gd name="connsiteY2" fmla="*/ 0 h 1083469"/>
              <a:gd name="connsiteX3" fmla="*/ 1544823 w 1544823"/>
              <a:gd name="connsiteY3" fmla="*/ 1083469 h 1083469"/>
              <a:gd name="connsiteX4" fmla="*/ 106548 w 1544823"/>
              <a:gd name="connsiteY4" fmla="*/ 1083469 h 1083469"/>
              <a:gd name="connsiteX5" fmla="*/ 107464 w 1544823"/>
              <a:gd name="connsiteY5" fmla="*/ 591504 h 1083469"/>
              <a:gd name="connsiteX0" fmla="*/ 0 w 1438307"/>
              <a:gd name="connsiteY0" fmla="*/ 500063 h 1083469"/>
              <a:gd name="connsiteX1" fmla="*/ 32 w 1438307"/>
              <a:gd name="connsiteY1" fmla="*/ 0 h 1083469"/>
              <a:gd name="connsiteX2" fmla="*/ 1438307 w 1438307"/>
              <a:gd name="connsiteY2" fmla="*/ 0 h 1083469"/>
              <a:gd name="connsiteX3" fmla="*/ 1438307 w 1438307"/>
              <a:gd name="connsiteY3" fmla="*/ 1083469 h 1083469"/>
              <a:gd name="connsiteX4" fmla="*/ 32 w 1438307"/>
              <a:gd name="connsiteY4" fmla="*/ 1083469 h 1083469"/>
              <a:gd name="connsiteX5" fmla="*/ 948 w 1438307"/>
              <a:gd name="connsiteY5" fmla="*/ 591504 h 1083469"/>
              <a:gd name="connsiteX0" fmla="*/ 106982 w 1545289"/>
              <a:gd name="connsiteY0" fmla="*/ 500063 h 1083469"/>
              <a:gd name="connsiteX1" fmla="*/ 105586 w 1545289"/>
              <a:gd name="connsiteY1" fmla="*/ 495300 h 1083469"/>
              <a:gd name="connsiteX2" fmla="*/ 107014 w 1545289"/>
              <a:gd name="connsiteY2" fmla="*/ 0 h 1083469"/>
              <a:gd name="connsiteX3" fmla="*/ 1545289 w 1545289"/>
              <a:gd name="connsiteY3" fmla="*/ 0 h 1083469"/>
              <a:gd name="connsiteX4" fmla="*/ 1545289 w 1545289"/>
              <a:gd name="connsiteY4" fmla="*/ 1083469 h 1083469"/>
              <a:gd name="connsiteX5" fmla="*/ 107014 w 1545289"/>
              <a:gd name="connsiteY5" fmla="*/ 1083469 h 1083469"/>
              <a:gd name="connsiteX6" fmla="*/ 107930 w 1545289"/>
              <a:gd name="connsiteY6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8 w 1585081"/>
              <a:gd name="connsiteY2" fmla="*/ 495300 h 1083469"/>
              <a:gd name="connsiteX3" fmla="*/ 146806 w 1585081"/>
              <a:gd name="connsiteY3" fmla="*/ 0 h 1083469"/>
              <a:gd name="connsiteX4" fmla="*/ 1585081 w 1585081"/>
              <a:gd name="connsiteY4" fmla="*/ 0 h 1083469"/>
              <a:gd name="connsiteX5" fmla="*/ 1585081 w 1585081"/>
              <a:gd name="connsiteY5" fmla="*/ 1083469 h 1083469"/>
              <a:gd name="connsiteX6" fmla="*/ 146806 w 1585081"/>
              <a:gd name="connsiteY6" fmla="*/ 1083469 h 1083469"/>
              <a:gd name="connsiteX7" fmla="*/ 147722 w 1585081"/>
              <a:gd name="connsiteY7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9 w 1585081"/>
              <a:gd name="connsiteY2" fmla="*/ 509588 h 1083469"/>
              <a:gd name="connsiteX3" fmla="*/ 145378 w 1585081"/>
              <a:gd name="connsiteY3" fmla="*/ 495300 h 1083469"/>
              <a:gd name="connsiteX4" fmla="*/ 146806 w 1585081"/>
              <a:gd name="connsiteY4" fmla="*/ 0 h 1083469"/>
              <a:gd name="connsiteX5" fmla="*/ 1585081 w 1585081"/>
              <a:gd name="connsiteY5" fmla="*/ 0 h 1083469"/>
              <a:gd name="connsiteX6" fmla="*/ 1585081 w 1585081"/>
              <a:gd name="connsiteY6" fmla="*/ 1083469 h 1083469"/>
              <a:gd name="connsiteX7" fmla="*/ 146806 w 1585081"/>
              <a:gd name="connsiteY7" fmla="*/ 1083469 h 1083469"/>
              <a:gd name="connsiteX8" fmla="*/ 147722 w 1585081"/>
              <a:gd name="connsiteY8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8 w 1585081"/>
              <a:gd name="connsiteY2" fmla="*/ 495300 h 1083469"/>
              <a:gd name="connsiteX3" fmla="*/ 146806 w 1585081"/>
              <a:gd name="connsiteY3" fmla="*/ 0 h 1083469"/>
              <a:gd name="connsiteX4" fmla="*/ 1585081 w 1585081"/>
              <a:gd name="connsiteY4" fmla="*/ 0 h 1083469"/>
              <a:gd name="connsiteX5" fmla="*/ 1585081 w 1585081"/>
              <a:gd name="connsiteY5" fmla="*/ 1083469 h 1083469"/>
              <a:gd name="connsiteX6" fmla="*/ 146806 w 1585081"/>
              <a:gd name="connsiteY6" fmla="*/ 1083469 h 1083469"/>
              <a:gd name="connsiteX7" fmla="*/ 147722 w 1585081"/>
              <a:gd name="connsiteY7" fmla="*/ 591504 h 1083469"/>
              <a:gd name="connsiteX0" fmla="*/ 146774 w 1585081"/>
              <a:gd name="connsiteY0" fmla="*/ 500063 h 1083469"/>
              <a:gd name="connsiteX1" fmla="*/ 0 w 1585081"/>
              <a:gd name="connsiteY1" fmla="*/ 507206 h 1083469"/>
              <a:gd name="connsiteX2" fmla="*/ 145378 w 1585081"/>
              <a:gd name="connsiteY2" fmla="*/ 495300 h 1083469"/>
              <a:gd name="connsiteX3" fmla="*/ 146806 w 1585081"/>
              <a:gd name="connsiteY3" fmla="*/ 0 h 1083469"/>
              <a:gd name="connsiteX4" fmla="*/ 1585081 w 1585081"/>
              <a:gd name="connsiteY4" fmla="*/ 0 h 1083469"/>
              <a:gd name="connsiteX5" fmla="*/ 1585081 w 1585081"/>
              <a:gd name="connsiteY5" fmla="*/ 1083469 h 1083469"/>
              <a:gd name="connsiteX6" fmla="*/ 146806 w 1585081"/>
              <a:gd name="connsiteY6" fmla="*/ 1083469 h 1083469"/>
              <a:gd name="connsiteX7" fmla="*/ 147722 w 1585081"/>
              <a:gd name="connsiteY7" fmla="*/ 591504 h 1083469"/>
              <a:gd name="connsiteX0" fmla="*/ 360150 w 1798457"/>
              <a:gd name="connsiteY0" fmla="*/ 500063 h 1083469"/>
              <a:gd name="connsiteX1" fmla="*/ 0 w 1798457"/>
              <a:gd name="connsiteY1" fmla="*/ 497681 h 1083469"/>
              <a:gd name="connsiteX2" fmla="*/ 358754 w 1798457"/>
              <a:gd name="connsiteY2" fmla="*/ 495300 h 1083469"/>
              <a:gd name="connsiteX3" fmla="*/ 360182 w 1798457"/>
              <a:gd name="connsiteY3" fmla="*/ 0 h 1083469"/>
              <a:gd name="connsiteX4" fmla="*/ 1798457 w 1798457"/>
              <a:gd name="connsiteY4" fmla="*/ 0 h 1083469"/>
              <a:gd name="connsiteX5" fmla="*/ 1798457 w 1798457"/>
              <a:gd name="connsiteY5" fmla="*/ 1083469 h 1083469"/>
              <a:gd name="connsiteX6" fmla="*/ 360182 w 1798457"/>
              <a:gd name="connsiteY6" fmla="*/ 1083469 h 1083469"/>
              <a:gd name="connsiteX7" fmla="*/ 361098 w 1798457"/>
              <a:gd name="connsiteY7" fmla="*/ 591504 h 1083469"/>
              <a:gd name="connsiteX0" fmla="*/ 365286 w 1803593"/>
              <a:gd name="connsiteY0" fmla="*/ 500063 h 1083469"/>
              <a:gd name="connsiteX1" fmla="*/ 5136 w 1803593"/>
              <a:gd name="connsiteY1" fmla="*/ 497681 h 1083469"/>
              <a:gd name="connsiteX2" fmla="*/ 166928 w 1803593"/>
              <a:gd name="connsiteY2" fmla="*/ 523875 h 1083469"/>
              <a:gd name="connsiteX3" fmla="*/ 363890 w 1803593"/>
              <a:gd name="connsiteY3" fmla="*/ 495300 h 1083469"/>
              <a:gd name="connsiteX4" fmla="*/ 365318 w 1803593"/>
              <a:gd name="connsiteY4" fmla="*/ 0 h 1083469"/>
              <a:gd name="connsiteX5" fmla="*/ 1803593 w 1803593"/>
              <a:gd name="connsiteY5" fmla="*/ 0 h 1083469"/>
              <a:gd name="connsiteX6" fmla="*/ 1803593 w 1803593"/>
              <a:gd name="connsiteY6" fmla="*/ 1083469 h 1083469"/>
              <a:gd name="connsiteX7" fmla="*/ 365318 w 1803593"/>
              <a:gd name="connsiteY7" fmla="*/ 1083469 h 1083469"/>
              <a:gd name="connsiteX8" fmla="*/ 366234 w 1803593"/>
              <a:gd name="connsiteY8" fmla="*/ 591504 h 1083469"/>
              <a:gd name="connsiteX0" fmla="*/ 360151 w 1798458"/>
              <a:gd name="connsiteY0" fmla="*/ 500063 h 1083469"/>
              <a:gd name="connsiteX1" fmla="*/ 1 w 1798458"/>
              <a:gd name="connsiteY1" fmla="*/ 497681 h 1083469"/>
              <a:gd name="connsiteX2" fmla="*/ 358755 w 1798458"/>
              <a:gd name="connsiteY2" fmla="*/ 495300 h 1083469"/>
              <a:gd name="connsiteX3" fmla="*/ 360183 w 1798458"/>
              <a:gd name="connsiteY3" fmla="*/ 0 h 1083469"/>
              <a:gd name="connsiteX4" fmla="*/ 1798458 w 1798458"/>
              <a:gd name="connsiteY4" fmla="*/ 0 h 1083469"/>
              <a:gd name="connsiteX5" fmla="*/ 1798458 w 1798458"/>
              <a:gd name="connsiteY5" fmla="*/ 1083469 h 1083469"/>
              <a:gd name="connsiteX6" fmla="*/ 360183 w 1798458"/>
              <a:gd name="connsiteY6" fmla="*/ 1083469 h 1083469"/>
              <a:gd name="connsiteX7" fmla="*/ 361099 w 1798458"/>
              <a:gd name="connsiteY7" fmla="*/ 591504 h 1083469"/>
              <a:gd name="connsiteX0" fmla="*/ 324980 w 1798458"/>
              <a:gd name="connsiteY0" fmla="*/ 547688 h 1083469"/>
              <a:gd name="connsiteX1" fmla="*/ 1 w 1798458"/>
              <a:gd name="connsiteY1" fmla="*/ 497681 h 1083469"/>
              <a:gd name="connsiteX2" fmla="*/ 358755 w 1798458"/>
              <a:gd name="connsiteY2" fmla="*/ 495300 h 1083469"/>
              <a:gd name="connsiteX3" fmla="*/ 360183 w 1798458"/>
              <a:gd name="connsiteY3" fmla="*/ 0 h 1083469"/>
              <a:gd name="connsiteX4" fmla="*/ 1798458 w 1798458"/>
              <a:gd name="connsiteY4" fmla="*/ 0 h 1083469"/>
              <a:gd name="connsiteX5" fmla="*/ 1798458 w 1798458"/>
              <a:gd name="connsiteY5" fmla="*/ 1083469 h 1083469"/>
              <a:gd name="connsiteX6" fmla="*/ 360183 w 1798458"/>
              <a:gd name="connsiteY6" fmla="*/ 1083469 h 1083469"/>
              <a:gd name="connsiteX7" fmla="*/ 361099 w 1798458"/>
              <a:gd name="connsiteY7" fmla="*/ 591504 h 1083469"/>
              <a:gd name="connsiteX0" fmla="*/ 1 w 1798458"/>
              <a:gd name="connsiteY0" fmla="*/ 497681 h 1083469"/>
              <a:gd name="connsiteX1" fmla="*/ 358755 w 1798458"/>
              <a:gd name="connsiteY1" fmla="*/ 495300 h 1083469"/>
              <a:gd name="connsiteX2" fmla="*/ 360183 w 1798458"/>
              <a:gd name="connsiteY2" fmla="*/ 0 h 1083469"/>
              <a:gd name="connsiteX3" fmla="*/ 1798458 w 1798458"/>
              <a:gd name="connsiteY3" fmla="*/ 0 h 1083469"/>
              <a:gd name="connsiteX4" fmla="*/ 1798458 w 1798458"/>
              <a:gd name="connsiteY4" fmla="*/ 1083469 h 1083469"/>
              <a:gd name="connsiteX5" fmla="*/ 360183 w 1798458"/>
              <a:gd name="connsiteY5" fmla="*/ 1083469 h 1083469"/>
              <a:gd name="connsiteX6" fmla="*/ 361099 w 1798458"/>
              <a:gd name="connsiteY6" fmla="*/ 591504 h 1083469"/>
              <a:gd name="connsiteX0" fmla="*/ 0 w 1798457"/>
              <a:gd name="connsiteY0" fmla="*/ 497681 h 1083469"/>
              <a:gd name="connsiteX1" fmla="*/ 358754 w 1798457"/>
              <a:gd name="connsiteY1" fmla="*/ 495300 h 1083469"/>
              <a:gd name="connsiteX2" fmla="*/ 360182 w 1798457"/>
              <a:gd name="connsiteY2" fmla="*/ 0 h 1083469"/>
              <a:gd name="connsiteX3" fmla="*/ 1798457 w 1798457"/>
              <a:gd name="connsiteY3" fmla="*/ 0 h 1083469"/>
              <a:gd name="connsiteX4" fmla="*/ 1798457 w 1798457"/>
              <a:gd name="connsiteY4" fmla="*/ 1083469 h 1083469"/>
              <a:gd name="connsiteX5" fmla="*/ 360182 w 1798457"/>
              <a:gd name="connsiteY5" fmla="*/ 1083469 h 1083469"/>
              <a:gd name="connsiteX6" fmla="*/ 361098 w 1798457"/>
              <a:gd name="connsiteY6" fmla="*/ 591504 h 1083469"/>
              <a:gd name="connsiteX0" fmla="*/ 0 w 1798457"/>
              <a:gd name="connsiteY0" fmla="*/ 497681 h 1083469"/>
              <a:gd name="connsiteX1" fmla="*/ 358754 w 1798457"/>
              <a:gd name="connsiteY1" fmla="*/ 495300 h 1083469"/>
              <a:gd name="connsiteX2" fmla="*/ 360182 w 1798457"/>
              <a:gd name="connsiteY2" fmla="*/ 0 h 1083469"/>
              <a:gd name="connsiteX3" fmla="*/ 1798457 w 1798457"/>
              <a:gd name="connsiteY3" fmla="*/ 0 h 1083469"/>
              <a:gd name="connsiteX4" fmla="*/ 1798457 w 1798457"/>
              <a:gd name="connsiteY4" fmla="*/ 1083469 h 1083469"/>
              <a:gd name="connsiteX5" fmla="*/ 360182 w 1798457"/>
              <a:gd name="connsiteY5" fmla="*/ 1083469 h 1083469"/>
              <a:gd name="connsiteX6" fmla="*/ 361098 w 1798457"/>
              <a:gd name="connsiteY6" fmla="*/ 591504 h 1083469"/>
              <a:gd name="connsiteX0" fmla="*/ 0 w 1871146"/>
              <a:gd name="connsiteY0" fmla="*/ 492919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429098 w 1871146"/>
              <a:gd name="connsiteY7" fmla="*/ 592931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4691 w 1871146"/>
              <a:gd name="connsiteY7" fmla="*/ 588169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4691 w 1871146"/>
              <a:gd name="connsiteY7" fmla="*/ 588169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2347 w 1871146"/>
              <a:gd name="connsiteY7" fmla="*/ 595313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2347 w 1871146"/>
              <a:gd name="connsiteY7" fmla="*/ 592932 h 1083469"/>
              <a:gd name="connsiteX0" fmla="*/ 2343 w 1873489"/>
              <a:gd name="connsiteY0" fmla="*/ 495300 h 1083469"/>
              <a:gd name="connsiteX1" fmla="*/ 433786 w 1873489"/>
              <a:gd name="connsiteY1" fmla="*/ 495300 h 1083469"/>
              <a:gd name="connsiteX2" fmla="*/ 435214 w 1873489"/>
              <a:gd name="connsiteY2" fmla="*/ 0 h 1083469"/>
              <a:gd name="connsiteX3" fmla="*/ 1873489 w 1873489"/>
              <a:gd name="connsiteY3" fmla="*/ 0 h 1083469"/>
              <a:gd name="connsiteX4" fmla="*/ 1873489 w 1873489"/>
              <a:gd name="connsiteY4" fmla="*/ 1083469 h 1083469"/>
              <a:gd name="connsiteX5" fmla="*/ 435214 w 1873489"/>
              <a:gd name="connsiteY5" fmla="*/ 1083469 h 1083469"/>
              <a:gd name="connsiteX6" fmla="*/ 436130 w 1873489"/>
              <a:gd name="connsiteY6" fmla="*/ 591504 h 1083469"/>
              <a:gd name="connsiteX7" fmla="*/ 0 w 1873489"/>
              <a:gd name="connsiteY7" fmla="*/ 592932 h 1083469"/>
              <a:gd name="connsiteX0" fmla="*/ 4688 w 1875834"/>
              <a:gd name="connsiteY0" fmla="*/ 495300 h 1083469"/>
              <a:gd name="connsiteX1" fmla="*/ 436131 w 1875834"/>
              <a:gd name="connsiteY1" fmla="*/ 495300 h 1083469"/>
              <a:gd name="connsiteX2" fmla="*/ 437559 w 1875834"/>
              <a:gd name="connsiteY2" fmla="*/ 0 h 1083469"/>
              <a:gd name="connsiteX3" fmla="*/ 1875834 w 1875834"/>
              <a:gd name="connsiteY3" fmla="*/ 0 h 1083469"/>
              <a:gd name="connsiteX4" fmla="*/ 1875834 w 1875834"/>
              <a:gd name="connsiteY4" fmla="*/ 1083469 h 1083469"/>
              <a:gd name="connsiteX5" fmla="*/ 437559 w 1875834"/>
              <a:gd name="connsiteY5" fmla="*/ 1083469 h 1083469"/>
              <a:gd name="connsiteX6" fmla="*/ 438475 w 1875834"/>
              <a:gd name="connsiteY6" fmla="*/ 591504 h 1083469"/>
              <a:gd name="connsiteX7" fmla="*/ 0 w 1875834"/>
              <a:gd name="connsiteY7" fmla="*/ 590550 h 1083469"/>
              <a:gd name="connsiteX0" fmla="*/ 4688 w 1875834"/>
              <a:gd name="connsiteY0" fmla="*/ 495300 h 1083469"/>
              <a:gd name="connsiteX1" fmla="*/ 436131 w 1875834"/>
              <a:gd name="connsiteY1" fmla="*/ 495300 h 1083469"/>
              <a:gd name="connsiteX2" fmla="*/ 437559 w 1875834"/>
              <a:gd name="connsiteY2" fmla="*/ 0 h 1083469"/>
              <a:gd name="connsiteX3" fmla="*/ 1875834 w 1875834"/>
              <a:gd name="connsiteY3" fmla="*/ 0 h 1083469"/>
              <a:gd name="connsiteX4" fmla="*/ 1875834 w 1875834"/>
              <a:gd name="connsiteY4" fmla="*/ 1083469 h 1083469"/>
              <a:gd name="connsiteX5" fmla="*/ 437559 w 1875834"/>
              <a:gd name="connsiteY5" fmla="*/ 1083469 h 1083469"/>
              <a:gd name="connsiteX6" fmla="*/ 438475 w 1875834"/>
              <a:gd name="connsiteY6" fmla="*/ 589123 h 1083469"/>
              <a:gd name="connsiteX7" fmla="*/ 0 w 1875834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89123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89123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6132 w 1871146"/>
              <a:gd name="connsiteY6" fmla="*/ 591504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1 w 1871146"/>
              <a:gd name="connsiteY7" fmla="*/ 590550 h 1083469"/>
              <a:gd name="connsiteX0" fmla="*/ 0 w 1871146"/>
              <a:gd name="connsiteY0" fmla="*/ 495300 h 1083469"/>
              <a:gd name="connsiteX1" fmla="*/ 431443 w 1871146"/>
              <a:gd name="connsiteY1" fmla="*/ 495300 h 1083469"/>
              <a:gd name="connsiteX2" fmla="*/ 432871 w 1871146"/>
              <a:gd name="connsiteY2" fmla="*/ 0 h 1083469"/>
              <a:gd name="connsiteX3" fmla="*/ 1871146 w 1871146"/>
              <a:gd name="connsiteY3" fmla="*/ 0 h 1083469"/>
              <a:gd name="connsiteX4" fmla="*/ 1871146 w 1871146"/>
              <a:gd name="connsiteY4" fmla="*/ 1083469 h 1083469"/>
              <a:gd name="connsiteX5" fmla="*/ 432871 w 1871146"/>
              <a:gd name="connsiteY5" fmla="*/ 1083469 h 1083469"/>
              <a:gd name="connsiteX6" fmla="*/ 433787 w 1871146"/>
              <a:gd name="connsiteY6" fmla="*/ 591504 h 1083469"/>
              <a:gd name="connsiteX7" fmla="*/ 1 w 1871146"/>
              <a:gd name="connsiteY7" fmla="*/ 592931 h 108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1146" h="1083469">
                <a:moveTo>
                  <a:pt x="0" y="495300"/>
                </a:moveTo>
                <a:lnTo>
                  <a:pt x="431443" y="495300"/>
                </a:lnTo>
                <a:lnTo>
                  <a:pt x="432871" y="0"/>
                </a:lnTo>
                <a:lnTo>
                  <a:pt x="1871146" y="0"/>
                </a:lnTo>
                <a:lnTo>
                  <a:pt x="1871146" y="1083469"/>
                </a:lnTo>
                <a:lnTo>
                  <a:pt x="432871" y="1083469"/>
                </a:lnTo>
                <a:cubicBezTo>
                  <a:pt x="433176" y="919481"/>
                  <a:pt x="433482" y="755492"/>
                  <a:pt x="433787" y="591504"/>
                </a:cubicBezTo>
                <a:lnTo>
                  <a:pt x="1" y="592931"/>
                </a:lnTo>
              </a:path>
            </a:pathLst>
          </a:custGeom>
          <a:noFill/>
          <a:ln w="76200">
            <a:solidFill>
              <a:srgbClr val="F68426"/>
            </a:solidFill>
          </a:ln>
          <a:scene3d>
            <a:camera prst="isometricRightU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9" name="128 Conector recto de flecha"/>
          <p:cNvCxnSpPr/>
          <p:nvPr/>
        </p:nvCxnSpPr>
        <p:spPr>
          <a:xfrm rot="16200000">
            <a:off x="4444638" y="3270039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129 Conector recto de flecha"/>
          <p:cNvCxnSpPr/>
          <p:nvPr/>
        </p:nvCxnSpPr>
        <p:spPr>
          <a:xfrm>
            <a:off x="4465092" y="4778991"/>
            <a:ext cx="792000" cy="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130 Conector recto de flecha"/>
          <p:cNvCxnSpPr/>
          <p:nvPr/>
        </p:nvCxnSpPr>
        <p:spPr>
          <a:xfrm rot="16200000">
            <a:off x="4433264" y="3572564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131 Conector recto de flecha"/>
          <p:cNvCxnSpPr/>
          <p:nvPr/>
        </p:nvCxnSpPr>
        <p:spPr>
          <a:xfrm rot="16200000">
            <a:off x="4446912" y="3859168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132 Conector recto de flecha"/>
          <p:cNvCxnSpPr/>
          <p:nvPr/>
        </p:nvCxnSpPr>
        <p:spPr>
          <a:xfrm rot="16200000">
            <a:off x="4462834" y="4148045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133 Conector recto de flecha"/>
          <p:cNvCxnSpPr/>
          <p:nvPr/>
        </p:nvCxnSpPr>
        <p:spPr>
          <a:xfrm rot="16200000">
            <a:off x="4462834" y="4448296"/>
            <a:ext cx="0" cy="2160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134 Flecha curvada hacia abajo"/>
          <p:cNvSpPr/>
          <p:nvPr/>
        </p:nvSpPr>
        <p:spPr>
          <a:xfrm>
            <a:off x="3427862" y="5065596"/>
            <a:ext cx="573206" cy="327544"/>
          </a:xfrm>
          <a:prstGeom prst="curvedDownArrow">
            <a:avLst>
              <a:gd name="adj1" fmla="val 38125"/>
              <a:gd name="adj2" fmla="val 58475"/>
              <a:gd name="adj3" fmla="val 5508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135 CuadroTexto"/>
              <p:cNvSpPr txBox="1"/>
              <p:nvPr/>
            </p:nvSpPr>
            <p:spPr>
              <a:xfrm>
                <a:off x="3197840" y="4901139"/>
                <a:ext cx="3959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es-E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6" name="13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840" y="4901139"/>
                <a:ext cx="395941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37 CuadroTexto"/>
              <p:cNvSpPr txBox="1"/>
              <p:nvPr/>
            </p:nvSpPr>
            <p:spPr>
              <a:xfrm>
                <a:off x="1325823" y="3356666"/>
                <a:ext cx="4461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37" name="3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823" y="3356666"/>
                <a:ext cx="446148" cy="338554"/>
              </a:xfrm>
              <a:prstGeom prst="rect">
                <a:avLst/>
              </a:prstGeom>
              <a:blipFill>
                <a:blip r:embed="rId1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136 CuadroTexto"/>
              <p:cNvSpPr txBox="1"/>
              <p:nvPr/>
            </p:nvSpPr>
            <p:spPr>
              <a:xfrm>
                <a:off x="4221423" y="3345294"/>
                <a:ext cx="4424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38" name="13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423" y="3345294"/>
                <a:ext cx="442429" cy="338554"/>
              </a:xfrm>
              <a:prstGeom prst="rect">
                <a:avLst/>
              </a:prstGeom>
              <a:blipFill>
                <a:blip r:embed="rId1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137 CuadroTexto"/>
              <p:cNvSpPr txBox="1"/>
              <p:nvPr/>
            </p:nvSpPr>
            <p:spPr>
              <a:xfrm>
                <a:off x="7048784" y="3333921"/>
                <a:ext cx="4284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39" name="13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784" y="3333921"/>
                <a:ext cx="428451" cy="338554"/>
              </a:xfrm>
              <a:prstGeom prst="rect">
                <a:avLst/>
              </a:prstGeom>
              <a:blipFill>
                <a:blip r:embed="rId1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138 CuadroTexto"/>
              <p:cNvSpPr txBox="1"/>
              <p:nvPr/>
            </p:nvSpPr>
            <p:spPr>
              <a:xfrm>
                <a:off x="1387238" y="5615371"/>
                <a:ext cx="4524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40" name="13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238" y="5615371"/>
                <a:ext cx="452496" cy="338554"/>
              </a:xfrm>
              <a:prstGeom prst="rect">
                <a:avLst/>
              </a:prstGeom>
              <a:blipFill>
                <a:blip r:embed="rId20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139 CuadroTexto"/>
              <p:cNvSpPr txBox="1"/>
              <p:nvPr/>
            </p:nvSpPr>
            <p:spPr>
              <a:xfrm>
                <a:off x="4198677" y="5601724"/>
                <a:ext cx="4344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41" name="13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677" y="5601724"/>
                <a:ext cx="434413" cy="338554"/>
              </a:xfrm>
              <a:prstGeom prst="rect">
                <a:avLst/>
              </a:prstGeom>
              <a:blipFill>
                <a:blip r:embed="rId21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38 CuadroTexto"/>
              <p:cNvSpPr txBox="1"/>
              <p:nvPr/>
            </p:nvSpPr>
            <p:spPr>
              <a:xfrm>
                <a:off x="5952414" y="3834337"/>
                <a:ext cx="24292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/>
                        </a:rPr>
                        <m:t>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𝐵𝑆𝑐𝑜𝑠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𝐵𝑆𝑐𝑜𝑠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42" name="3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414" y="3834337"/>
                <a:ext cx="2429255" cy="33855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39 CuadroTexto"/>
              <p:cNvSpPr txBox="1"/>
              <p:nvPr/>
            </p:nvSpPr>
            <p:spPr>
              <a:xfrm>
                <a:off x="5979709" y="4202826"/>
                <a:ext cx="2284215" cy="559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/>
                        </a:rPr>
                        <m:t>𝜀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𝐵𝑆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𝑠𝑒𝑛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43" name="3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709" y="4202826"/>
                <a:ext cx="2284215" cy="55983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40 CuadroTexto"/>
              <p:cNvSpPr txBox="1"/>
              <p:nvPr/>
            </p:nvSpPr>
            <p:spPr>
              <a:xfrm>
                <a:off x="5952415" y="4816975"/>
                <a:ext cx="23685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/>
                        </a:rPr>
                        <m:t>𝜀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𝑠𝑒𝑛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𝑡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𝐵𝑆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44" name="4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415" y="4816975"/>
                <a:ext cx="2368597" cy="33855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140 CuadroTexto"/>
              <p:cNvSpPr txBox="1"/>
              <p:nvPr/>
            </p:nvSpPr>
            <p:spPr>
              <a:xfrm>
                <a:off x="5954689" y="5324218"/>
                <a:ext cx="123783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𝑁𝐵𝑆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45" name="14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689" y="5324218"/>
                <a:ext cx="1237839" cy="33855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141 CuadroTexto"/>
              <p:cNvSpPr txBox="1"/>
              <p:nvPr/>
            </p:nvSpPr>
            <p:spPr>
              <a:xfrm>
                <a:off x="5954690" y="5692706"/>
                <a:ext cx="2507610" cy="553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𝑠𝑒𝑛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𝑡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𝐵𝑆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𝜔</m:t>
                          </m:r>
                          <m:r>
                            <m:rPr>
                              <m:nor/>
                            </m:rPr>
                            <a:rPr lang="es-ES" sz="1600" dirty="0"/>
                            <m:t> 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46" name="14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690" y="5692706"/>
                <a:ext cx="2507610" cy="55335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559300" y="556715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TABLA DE CONTENIDOS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15254"/>
              </p:ext>
            </p:extLst>
          </p:nvPr>
        </p:nvGraphicFramePr>
        <p:xfrm>
          <a:off x="444500" y="1085021"/>
          <a:ext cx="8229600" cy="5303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187307646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377069663"/>
                    </a:ext>
                  </a:extLst>
                </a:gridCol>
              </a:tblGrid>
              <a:tr h="5303079">
                <a:tc>
                  <a:txBody>
                    <a:bodyPr/>
                    <a:lstStyle/>
                    <a:p>
                      <a:pPr marL="266700" indent="-266700">
                        <a:buNone/>
                      </a:pPr>
                      <a:r>
                        <a:rPr lang="es-ES" sz="1600" b="1" dirty="0" smtClean="0">
                          <a:solidFill>
                            <a:schemeClr val="tx1"/>
                          </a:solidFill>
                          <a:hlinkClick r:id="rId2" action="ppaction://hlinksldjump"/>
                        </a:rPr>
                        <a:t>1.	Inducción electromagnética</a:t>
                      </a:r>
                      <a:endParaRPr lang="es-ES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</a:pPr>
                      <a:r>
                        <a:rPr lang="es-ES" sz="1600" b="0" dirty="0" smtClean="0">
                          <a:solidFill>
                            <a:schemeClr val="tx1"/>
                          </a:solidFill>
                          <a:hlinkClick r:id="rId3" action="ppaction://hlinksldjump"/>
                        </a:rPr>
                        <a:t>1.1.	Experiencias de Faraday.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4" action="ppaction://hlinksldjump"/>
                        </a:rPr>
                        <a:t>1.2.	Ley de Faraday en términos de flujo magnético.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5" action="ppaction://hlinksldjump"/>
                        </a:rPr>
                        <a:t>1.3.	Ley de Lenz.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6" action="ppaction://hlinksldjump"/>
                        </a:rPr>
                        <a:t>1.4.	Formas de inducir la corriente.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66700" indent="-266700">
                        <a:buNone/>
                      </a:pP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hlinkClick r:id="rId7" action="ppaction://hlinksldjump"/>
                        </a:rPr>
                        <a:t>2.	El fenómeno de la autoinducción</a:t>
                      </a:r>
                      <a:endParaRPr lang="es-ES" sz="16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8" action="ppaction://hlinksldjump"/>
                        </a:rPr>
                        <a:t>2.1.	La inductancia, L, como medida de la autoinducción.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66700" indent="-266700">
                        <a:buNone/>
                      </a:pP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hlinkClick r:id="rId9" action="ppaction://hlinksldjump"/>
                        </a:rPr>
                        <a:t>3.	Aplicaciones del fenómeno de autoinducción</a:t>
                      </a:r>
                      <a:endParaRPr lang="es-ES" sz="16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  <a:tabLst/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9" action="ppaction://hlinksldjump"/>
                        </a:rPr>
                        <a:t>3.1.	Generadores de corriente alterna.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  <a:tabLst/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10" action="ppaction://hlinksldjump"/>
                        </a:rPr>
                        <a:t>3.2.	Generadores de corriente continua.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  <a:tabLst/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11" action="ppaction://hlinksldjump"/>
                        </a:rPr>
                        <a:t>3.3.	Motores eléctricos.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23900" indent="-457200">
                        <a:buNone/>
                        <a:tabLst/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12" action="ppaction://hlinksldjump"/>
                        </a:rPr>
                        <a:t>3.4.	Transformadores.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66700" indent="-266700">
                        <a:buNone/>
                        <a:tabLst/>
                      </a:pP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hlinkClick r:id="rId13" action="ppaction://hlinksldjump"/>
                        </a:rPr>
                        <a:t>4.	La unificación de Maxwell</a:t>
                      </a:r>
                      <a:endParaRPr lang="es-ES" sz="16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66700" indent="-266700">
                        <a:buNone/>
                        <a:tabLst/>
                      </a:pP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hlinkClick r:id="rId14" action="ppaction://hlinksldjump"/>
                        </a:rPr>
                        <a:t>5.	El magnetismo natural</a:t>
                      </a:r>
                      <a:endParaRPr lang="es-ES" sz="16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3900" indent="-457200">
                        <a:buNone/>
                      </a:pPr>
                      <a:endParaRPr lang="es-ES" sz="1600" b="0" baseline="0" dirty="0" smtClean="0">
                        <a:solidFill>
                          <a:schemeClr val="tx1"/>
                        </a:solidFill>
                        <a:hlinkClick r:id="" action="ppaction://noaction"/>
                      </a:endParaRPr>
                    </a:p>
                  </a:txBody>
                  <a:tcPr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655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2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pSp>
        <p:nvGrpSpPr>
          <p:cNvPr id="74" name="6 Grupo"/>
          <p:cNvGrpSpPr/>
          <p:nvPr/>
        </p:nvGrpSpPr>
        <p:grpSpPr>
          <a:xfrm>
            <a:off x="477674" y="1295855"/>
            <a:ext cx="3001731" cy="2716587"/>
            <a:chOff x="3644023" y="3766100"/>
            <a:chExt cx="4774693" cy="2716587"/>
          </a:xfrm>
        </p:grpSpPr>
        <p:grpSp>
          <p:nvGrpSpPr>
            <p:cNvPr id="75" name="106 Grupo"/>
            <p:cNvGrpSpPr/>
            <p:nvPr>
              <p:custDataLst>
                <p:tags r:id="rId3"/>
              </p:custDataLst>
            </p:nvPr>
          </p:nvGrpSpPr>
          <p:grpSpPr>
            <a:xfrm>
              <a:off x="3644023" y="3781593"/>
              <a:ext cx="4640170" cy="2701094"/>
              <a:chOff x="567512" y="3251200"/>
              <a:chExt cx="2715438" cy="2000250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57" name="112 Gráfico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3039707190"/>
                      </p:ext>
                    </p:extLst>
                  </p:nvPr>
                </p:nvGraphicFramePr>
                <p:xfrm>
                  <a:off x="793750" y="3251200"/>
                  <a:ext cx="2489200" cy="2000250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5"/>
                  </a:graphicData>
                </a:graphic>
              </p:graphicFrame>
            </mc:Choice>
            <mc:Fallback xmlns="">
              <p:graphicFrame>
                <p:nvGraphicFramePr>
                  <p:cNvPr id="113" name="112 Gráfico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2489988750"/>
                      </p:ext>
                    </p:extLst>
                  </p:nvPr>
                </p:nvGraphicFramePr>
                <p:xfrm>
                  <a:off x="793750" y="3251200"/>
                  <a:ext cx="2489200" cy="2000250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7"/>
                  </a:graphicData>
                </a:graphic>
              </p:graphicFrame>
            </mc:Fallback>
          </mc:AlternateContent>
          <p:cxnSp>
            <p:nvCxnSpPr>
              <p:cNvPr id="158" name="108 Conector recto"/>
              <p:cNvCxnSpPr/>
              <p:nvPr/>
            </p:nvCxnSpPr>
            <p:spPr bwMode="auto">
              <a:xfrm>
                <a:off x="916580" y="3582632"/>
                <a:ext cx="22669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" name="109 Conector recto"/>
              <p:cNvCxnSpPr/>
              <p:nvPr/>
            </p:nvCxnSpPr>
            <p:spPr bwMode="auto">
              <a:xfrm>
                <a:off x="902932" y="4912625"/>
                <a:ext cx="22669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0" name="110 CuadroTexto"/>
              <p:cNvSpPr txBox="1"/>
              <p:nvPr/>
            </p:nvSpPr>
            <p:spPr>
              <a:xfrm>
                <a:off x="567512" y="3499816"/>
                <a:ext cx="457343" cy="193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100" dirty="0" smtClean="0">
                    <a:sym typeface="Symbol"/>
                  </a:rPr>
                  <a:t>+BS</a:t>
                </a:r>
                <a:endParaRPr lang="es-ES" sz="1100" baseline="-25000" dirty="0"/>
              </a:p>
            </p:txBody>
          </p:sp>
          <p:sp>
            <p:nvSpPr>
              <p:cNvPr id="161" name="111 CuadroTexto"/>
              <p:cNvSpPr txBox="1"/>
              <p:nvPr/>
            </p:nvSpPr>
            <p:spPr>
              <a:xfrm>
                <a:off x="596931" y="4809595"/>
                <a:ext cx="449196" cy="193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100" dirty="0" smtClean="0">
                    <a:sym typeface="Symbol"/>
                  </a:rPr>
                  <a:t>-BS</a:t>
                </a:r>
                <a:endParaRPr lang="es-ES" sz="1100" baseline="-250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33 CuadroTexto"/>
                <p:cNvSpPr txBox="1"/>
                <p:nvPr/>
              </p:nvSpPr>
              <p:spPr>
                <a:xfrm>
                  <a:off x="3782420" y="3766100"/>
                  <a:ext cx="62521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/>
                          </a:rPr>
                          <m:t>Φ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114" name="33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2420" y="3766100"/>
                  <a:ext cx="625213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8" name="36 Conector recto"/>
            <p:cNvCxnSpPr/>
            <p:nvPr/>
          </p:nvCxnSpPr>
          <p:spPr>
            <a:xfrm>
              <a:off x="5186150" y="4230806"/>
              <a:ext cx="0" cy="1764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116 Conector recto"/>
            <p:cNvCxnSpPr/>
            <p:nvPr/>
          </p:nvCxnSpPr>
          <p:spPr>
            <a:xfrm>
              <a:off x="6157415" y="4246729"/>
              <a:ext cx="0" cy="1764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117 Conector recto"/>
            <p:cNvCxnSpPr/>
            <p:nvPr/>
          </p:nvCxnSpPr>
          <p:spPr>
            <a:xfrm>
              <a:off x="7085265" y="4262651"/>
              <a:ext cx="0" cy="1764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118 Conector recto"/>
            <p:cNvCxnSpPr/>
            <p:nvPr/>
          </p:nvCxnSpPr>
          <p:spPr>
            <a:xfrm>
              <a:off x="8059004" y="4237630"/>
              <a:ext cx="0" cy="1764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119 CuadroTexto"/>
                <p:cNvSpPr txBox="1"/>
                <p:nvPr/>
              </p:nvSpPr>
              <p:spPr>
                <a:xfrm>
                  <a:off x="4110693" y="5023968"/>
                  <a:ext cx="53780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120" name="119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0693" y="5023968"/>
                  <a:ext cx="537807" cy="307777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120 CuadroTexto"/>
                <p:cNvSpPr txBox="1"/>
                <p:nvPr/>
              </p:nvSpPr>
              <p:spPr>
                <a:xfrm>
                  <a:off x="5206335" y="5039892"/>
                  <a:ext cx="53209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121" name="120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6335" y="5039892"/>
                  <a:ext cx="532095" cy="307777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121 CuadroTexto"/>
                <p:cNvSpPr txBox="1"/>
                <p:nvPr/>
              </p:nvSpPr>
              <p:spPr>
                <a:xfrm>
                  <a:off x="6030589" y="5014871"/>
                  <a:ext cx="51445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122" name="121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0589" y="5014871"/>
                  <a:ext cx="514450" cy="30777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122 CuadroTexto"/>
                <p:cNvSpPr txBox="1"/>
                <p:nvPr/>
              </p:nvSpPr>
              <p:spPr>
                <a:xfrm>
                  <a:off x="6944788" y="5044441"/>
                  <a:ext cx="5475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123" name="122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788" y="5044441"/>
                  <a:ext cx="547598" cy="307777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123 CuadroTexto"/>
                <p:cNvSpPr txBox="1"/>
                <p:nvPr/>
              </p:nvSpPr>
              <p:spPr>
                <a:xfrm>
                  <a:off x="7896820" y="5046716"/>
                  <a:ext cx="52189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124" name="123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6820" y="5046716"/>
                  <a:ext cx="521896" cy="307777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2" name="74 Grupo"/>
          <p:cNvGrpSpPr/>
          <p:nvPr>
            <p:custDataLst>
              <p:tags r:id="rId1"/>
            </p:custDataLst>
          </p:nvPr>
        </p:nvGrpSpPr>
        <p:grpSpPr>
          <a:xfrm>
            <a:off x="3491173" y="1336248"/>
            <a:ext cx="2786796" cy="2557818"/>
            <a:chOff x="2896927" y="2960332"/>
            <a:chExt cx="2964123" cy="2557818"/>
          </a:xfrm>
        </p:grpSpPr>
        <p:grpSp>
          <p:nvGrpSpPr>
            <p:cNvPr id="163" name="75 Grupo"/>
            <p:cNvGrpSpPr/>
            <p:nvPr/>
          </p:nvGrpSpPr>
          <p:grpSpPr>
            <a:xfrm>
              <a:off x="3043925" y="2960332"/>
              <a:ext cx="2817125" cy="2557818"/>
              <a:chOff x="288025" y="3004782"/>
              <a:chExt cx="2817125" cy="2557818"/>
            </a:xfrm>
          </p:grpSpPr>
          <p:graphicFrame>
            <p:nvGraphicFramePr>
              <p:cNvPr id="168" name="113 Gráfico"/>
              <p:cNvGraphicFramePr/>
              <p:nvPr>
                <p:extLst>
                  <p:ext uri="{D42A27DB-BD31-4B8C-83A1-F6EECF244321}">
                    <p14:modId xmlns:p14="http://schemas.microsoft.com/office/powerpoint/2010/main" val="2256473544"/>
                  </p:ext>
                </p:extLst>
              </p:nvPr>
            </p:nvGraphicFramePr>
            <p:xfrm>
              <a:off x="375692" y="3117850"/>
              <a:ext cx="2729458" cy="244475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4"/>
              </a:graphicData>
            </a:graphic>
          </p:graphicFrame>
          <p:sp>
            <p:nvSpPr>
              <p:cNvPr id="169" name="115 CuadroTexto"/>
              <p:cNvSpPr txBox="1"/>
              <p:nvPr/>
            </p:nvSpPr>
            <p:spPr>
              <a:xfrm>
                <a:off x="288025" y="3004782"/>
                <a:ext cx="3111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600" dirty="0" smtClean="0">
                    <a:sym typeface="Symbol"/>
                  </a:rPr>
                  <a:t></a:t>
                </a:r>
                <a:endParaRPr lang="es-ES" sz="1600" baseline="-25000" dirty="0"/>
              </a:p>
            </p:txBody>
          </p:sp>
        </p:grpSp>
        <p:cxnSp>
          <p:nvCxnSpPr>
            <p:cNvPr id="164" name="85 Conector recto"/>
            <p:cNvCxnSpPr/>
            <p:nvPr/>
          </p:nvCxnSpPr>
          <p:spPr bwMode="auto">
            <a:xfrm>
              <a:off x="3289964" y="3374030"/>
              <a:ext cx="241200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86 Conector recto"/>
            <p:cNvCxnSpPr/>
            <p:nvPr/>
          </p:nvCxnSpPr>
          <p:spPr bwMode="auto">
            <a:xfrm>
              <a:off x="3289964" y="5206621"/>
              <a:ext cx="241200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6" name="88 CuadroTexto"/>
            <p:cNvSpPr txBox="1"/>
            <p:nvPr/>
          </p:nvSpPr>
          <p:spPr>
            <a:xfrm>
              <a:off x="2899580" y="3182582"/>
              <a:ext cx="622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dirty="0" smtClean="0">
                  <a:sym typeface="Symbol"/>
                </a:rPr>
                <a:t>+</a:t>
              </a:r>
              <a:r>
                <a:rPr lang="es-ES_tradnl" sz="1400" baseline="-25000" dirty="0" smtClean="0">
                  <a:sym typeface="Symbol"/>
                </a:rPr>
                <a:t>0</a:t>
              </a:r>
              <a:endParaRPr lang="es-ES" sz="1400" baseline="-25000" dirty="0"/>
            </a:p>
          </p:txBody>
        </p:sp>
        <p:sp>
          <p:nvSpPr>
            <p:cNvPr id="167" name="107 CuadroTexto"/>
            <p:cNvSpPr txBox="1"/>
            <p:nvPr/>
          </p:nvSpPr>
          <p:spPr>
            <a:xfrm>
              <a:off x="2896927" y="5018680"/>
              <a:ext cx="603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dirty="0" smtClean="0">
                  <a:sym typeface="Symbol"/>
                </a:rPr>
                <a:t>-</a:t>
              </a:r>
              <a:r>
                <a:rPr lang="es-ES_tradnl" sz="1400" baseline="-25000" dirty="0" smtClean="0">
                  <a:sym typeface="Symbol"/>
                </a:rPr>
                <a:t>0</a:t>
              </a:r>
              <a:endParaRPr lang="es-ES" sz="1400" baseline="-25000" dirty="0"/>
            </a:p>
          </p:txBody>
        </p:sp>
      </p:grpSp>
      <p:grpSp>
        <p:nvGrpSpPr>
          <p:cNvPr id="170" name="124 Grupo"/>
          <p:cNvGrpSpPr/>
          <p:nvPr>
            <p:custDataLst>
              <p:tags r:id="rId2"/>
            </p:custDataLst>
          </p:nvPr>
        </p:nvGrpSpPr>
        <p:grpSpPr>
          <a:xfrm>
            <a:off x="6305264" y="1585036"/>
            <a:ext cx="2497541" cy="2133979"/>
            <a:chOff x="5690615" y="3206371"/>
            <a:chExt cx="2881886" cy="2133979"/>
          </a:xfrm>
        </p:grpSpPr>
        <p:grpSp>
          <p:nvGrpSpPr>
            <p:cNvPr id="171" name="125 Grupo"/>
            <p:cNvGrpSpPr/>
            <p:nvPr/>
          </p:nvGrpSpPr>
          <p:grpSpPr>
            <a:xfrm>
              <a:off x="5779516" y="3206371"/>
              <a:ext cx="2792985" cy="2133979"/>
              <a:chOff x="312166" y="3206371"/>
              <a:chExt cx="2792985" cy="2133979"/>
            </a:xfrm>
          </p:grpSpPr>
          <p:graphicFrame>
            <p:nvGraphicFramePr>
              <p:cNvPr id="176" name="130 Gráfico"/>
              <p:cNvGraphicFramePr/>
              <p:nvPr>
                <p:extLst>
                  <p:ext uri="{D42A27DB-BD31-4B8C-83A1-F6EECF244321}">
                    <p14:modId xmlns:p14="http://schemas.microsoft.com/office/powerpoint/2010/main" val="475933865"/>
                  </p:ext>
                </p:extLst>
              </p:nvPr>
            </p:nvGraphicFramePr>
            <p:xfrm>
              <a:off x="409846" y="3251200"/>
              <a:ext cx="2695305" cy="208915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5"/>
              </a:graphicData>
            </a:graphic>
          </p:graphicFrame>
          <p:sp>
            <p:nvSpPr>
              <p:cNvPr id="177" name="132 CuadroTexto"/>
              <p:cNvSpPr txBox="1"/>
              <p:nvPr/>
            </p:nvSpPr>
            <p:spPr>
              <a:xfrm>
                <a:off x="312166" y="3206371"/>
                <a:ext cx="3111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400" dirty="0" smtClean="0">
                    <a:sym typeface="Symbol"/>
                  </a:rPr>
                  <a:t>I</a:t>
                </a:r>
                <a:endParaRPr lang="es-ES" sz="1400" baseline="-25000" dirty="0"/>
              </a:p>
            </p:txBody>
          </p:sp>
        </p:grpSp>
        <p:cxnSp>
          <p:nvCxnSpPr>
            <p:cNvPr id="172" name="126 Conector recto"/>
            <p:cNvCxnSpPr/>
            <p:nvPr/>
          </p:nvCxnSpPr>
          <p:spPr bwMode="auto">
            <a:xfrm>
              <a:off x="6053003" y="3818529"/>
              <a:ext cx="226695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127 Conector recto"/>
            <p:cNvCxnSpPr/>
            <p:nvPr/>
          </p:nvCxnSpPr>
          <p:spPr bwMode="auto">
            <a:xfrm>
              <a:off x="6022706" y="4751980"/>
              <a:ext cx="226695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4" name="128 CuadroTexto"/>
            <p:cNvSpPr txBox="1"/>
            <p:nvPr/>
          </p:nvSpPr>
          <p:spPr>
            <a:xfrm>
              <a:off x="5719319" y="3630589"/>
              <a:ext cx="400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dirty="0" smtClean="0">
                  <a:sym typeface="Symbol"/>
                </a:rPr>
                <a:t>I</a:t>
              </a:r>
              <a:r>
                <a:rPr lang="es-ES_tradnl" sz="1400" baseline="-25000" dirty="0" smtClean="0">
                  <a:sym typeface="Symbol"/>
                </a:rPr>
                <a:t>0</a:t>
              </a:r>
              <a:endParaRPr lang="es-ES" sz="1400" baseline="-25000" dirty="0"/>
            </a:p>
          </p:txBody>
        </p:sp>
        <p:sp>
          <p:nvSpPr>
            <p:cNvPr id="175" name="129 CuadroTexto"/>
            <p:cNvSpPr txBox="1"/>
            <p:nvPr/>
          </p:nvSpPr>
          <p:spPr>
            <a:xfrm>
              <a:off x="5690615" y="4577687"/>
              <a:ext cx="551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dirty="0" smtClean="0">
                  <a:sym typeface="Symbol"/>
                </a:rPr>
                <a:t>-I</a:t>
              </a:r>
              <a:r>
                <a:rPr lang="es-ES_tradnl" sz="1400" baseline="-25000" dirty="0" smtClean="0">
                  <a:sym typeface="Symbol"/>
                </a:rPr>
                <a:t>0</a:t>
              </a:r>
              <a:endParaRPr lang="es-ES" sz="1400" baseline="-25000" dirty="0"/>
            </a:p>
          </p:txBody>
        </p:sp>
      </p:grpSp>
      <p:cxnSp>
        <p:nvCxnSpPr>
          <p:cNvPr id="178" name="133 Conector recto"/>
          <p:cNvCxnSpPr/>
          <p:nvPr/>
        </p:nvCxnSpPr>
        <p:spPr>
          <a:xfrm>
            <a:off x="4431228" y="1794680"/>
            <a:ext cx="0" cy="176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134 Conector recto"/>
          <p:cNvCxnSpPr/>
          <p:nvPr/>
        </p:nvCxnSpPr>
        <p:spPr>
          <a:xfrm>
            <a:off x="4993061" y="1769659"/>
            <a:ext cx="0" cy="176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135 Conector recto"/>
          <p:cNvCxnSpPr/>
          <p:nvPr/>
        </p:nvCxnSpPr>
        <p:spPr>
          <a:xfrm>
            <a:off x="5554895" y="1771933"/>
            <a:ext cx="0" cy="176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136 Conector recto"/>
          <p:cNvCxnSpPr/>
          <p:nvPr/>
        </p:nvCxnSpPr>
        <p:spPr>
          <a:xfrm>
            <a:off x="6114451" y="1758285"/>
            <a:ext cx="0" cy="176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137 Conector recto"/>
          <p:cNvCxnSpPr/>
          <p:nvPr/>
        </p:nvCxnSpPr>
        <p:spPr>
          <a:xfrm>
            <a:off x="7122112" y="2220035"/>
            <a:ext cx="0" cy="9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139 Conector recto"/>
          <p:cNvCxnSpPr/>
          <p:nvPr/>
        </p:nvCxnSpPr>
        <p:spPr>
          <a:xfrm>
            <a:off x="7629353" y="2195013"/>
            <a:ext cx="0" cy="9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140 Conector recto"/>
          <p:cNvCxnSpPr/>
          <p:nvPr/>
        </p:nvCxnSpPr>
        <p:spPr>
          <a:xfrm>
            <a:off x="8136596" y="2224583"/>
            <a:ext cx="0" cy="9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141 Conector recto"/>
          <p:cNvCxnSpPr/>
          <p:nvPr/>
        </p:nvCxnSpPr>
        <p:spPr>
          <a:xfrm>
            <a:off x="8630190" y="2199563"/>
            <a:ext cx="0" cy="9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142 CuadroTexto"/>
              <p:cNvSpPr txBox="1"/>
              <p:nvPr/>
            </p:nvSpPr>
            <p:spPr>
              <a:xfrm>
                <a:off x="3775840" y="2569646"/>
                <a:ext cx="3381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186" name="14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840" y="2569646"/>
                <a:ext cx="338106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143 CuadroTexto"/>
              <p:cNvSpPr txBox="1"/>
              <p:nvPr/>
            </p:nvSpPr>
            <p:spPr>
              <a:xfrm>
                <a:off x="6546335" y="2596941"/>
                <a:ext cx="3381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187" name="14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335" y="2596941"/>
                <a:ext cx="338106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144 CuadroTexto"/>
              <p:cNvSpPr txBox="1"/>
              <p:nvPr/>
            </p:nvSpPr>
            <p:spPr>
              <a:xfrm>
                <a:off x="4351321" y="2599216"/>
                <a:ext cx="334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188" name="14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321" y="2599216"/>
                <a:ext cx="334514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145 CuadroTexto"/>
              <p:cNvSpPr txBox="1"/>
              <p:nvPr/>
            </p:nvSpPr>
            <p:spPr>
              <a:xfrm>
                <a:off x="7069500" y="2587843"/>
                <a:ext cx="334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189" name="14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500" y="2587843"/>
                <a:ext cx="334514" cy="30777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146 CuadroTexto"/>
              <p:cNvSpPr txBox="1"/>
              <p:nvPr/>
            </p:nvSpPr>
            <p:spPr>
              <a:xfrm>
                <a:off x="7631333" y="2562822"/>
                <a:ext cx="3234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190" name="14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1333" y="2562822"/>
                <a:ext cx="323422" cy="3077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147 CuadroTexto"/>
              <p:cNvSpPr txBox="1"/>
              <p:nvPr/>
            </p:nvSpPr>
            <p:spPr>
              <a:xfrm>
                <a:off x="4985941" y="2578745"/>
                <a:ext cx="3234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191" name="14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941" y="2578745"/>
                <a:ext cx="323422" cy="3077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148 CuadroTexto"/>
              <p:cNvSpPr txBox="1"/>
              <p:nvPr/>
            </p:nvSpPr>
            <p:spPr>
              <a:xfrm>
                <a:off x="5479535" y="2594667"/>
                <a:ext cx="3442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192" name="14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535" y="2594667"/>
                <a:ext cx="344260" cy="3077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149 CuadroTexto"/>
              <p:cNvSpPr txBox="1"/>
              <p:nvPr/>
            </p:nvSpPr>
            <p:spPr>
              <a:xfrm>
                <a:off x="8088533" y="2569647"/>
                <a:ext cx="3442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193" name="14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8533" y="2569647"/>
                <a:ext cx="344260" cy="3077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150 CuadroTexto"/>
              <p:cNvSpPr txBox="1"/>
              <p:nvPr/>
            </p:nvSpPr>
            <p:spPr>
              <a:xfrm>
                <a:off x="8554832" y="2558274"/>
                <a:ext cx="3281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194" name="15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4832" y="2558274"/>
                <a:ext cx="328102" cy="30777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151 CuadroTexto"/>
              <p:cNvSpPr txBox="1"/>
              <p:nvPr/>
            </p:nvSpPr>
            <p:spPr>
              <a:xfrm>
                <a:off x="6045919" y="2574196"/>
                <a:ext cx="3281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195" name="15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919" y="2574196"/>
                <a:ext cx="328102" cy="30777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152 CuadroTexto"/>
              <p:cNvSpPr txBox="1"/>
              <p:nvPr/>
            </p:nvSpPr>
            <p:spPr>
              <a:xfrm>
                <a:off x="1298527" y="4120941"/>
                <a:ext cx="14450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/>
                        </a:rPr>
                        <m:t>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𝐵𝑆𝑐𝑜𝑠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96" name="15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527" y="4120941"/>
                <a:ext cx="1445011" cy="33855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153 CuadroTexto"/>
              <p:cNvSpPr txBox="1"/>
              <p:nvPr/>
            </p:nvSpPr>
            <p:spPr>
              <a:xfrm>
                <a:off x="4341979" y="4066348"/>
                <a:ext cx="13394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/>
                        </a:rPr>
                        <m:t>𝜀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𝑠𝑒𝑛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97" name="15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1979" y="4066348"/>
                <a:ext cx="1339469" cy="33855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154 CuadroTexto"/>
              <p:cNvSpPr txBox="1"/>
              <p:nvPr/>
            </p:nvSpPr>
            <p:spPr>
              <a:xfrm>
                <a:off x="6882737" y="4095919"/>
                <a:ext cx="13022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𝑠𝑒𝑛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𝜔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98" name="15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2737" y="4095919"/>
                <a:ext cx="1302215" cy="33855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9" name="9 CuadroTexto"/>
          <p:cNvSpPr txBox="1"/>
          <p:nvPr/>
        </p:nvSpPr>
        <p:spPr>
          <a:xfrm>
            <a:off x="491319" y="4681183"/>
            <a:ext cx="8243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/>
              <a:t>Este tipo de corriente se denominado </a:t>
            </a:r>
            <a:r>
              <a:rPr lang="es-ES" sz="1600" b="1" dirty="0" smtClean="0"/>
              <a:t>corriente alterna</a:t>
            </a:r>
            <a:r>
              <a:rPr lang="es-ES" sz="1600" dirty="0" smtClean="0"/>
              <a:t>.</a:t>
            </a:r>
          </a:p>
          <a:p>
            <a:pPr marL="177800" indent="-177800" algn="just">
              <a:buFont typeface="Wingdings"/>
              <a:buChar char="F"/>
            </a:pPr>
            <a:endParaRPr lang="es-ES" sz="1600" dirty="0" smtClean="0"/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/>
              <a:t>El dispositivo que hace girar la espira se denomina </a:t>
            </a:r>
            <a:r>
              <a:rPr lang="es-ES" sz="1600" b="1" dirty="0" smtClean="0"/>
              <a:t>generador de corriente alterna</a:t>
            </a:r>
            <a:r>
              <a:rPr lang="es-ES" sz="1600" dirty="0" smtClean="0"/>
              <a:t> o </a:t>
            </a:r>
            <a:r>
              <a:rPr lang="es-ES" sz="1600" b="1" dirty="0" smtClean="0"/>
              <a:t>alternador</a:t>
            </a:r>
            <a:r>
              <a:rPr lang="es-ES" sz="1600" dirty="0" smtClean="0"/>
              <a:t>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81975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8" name="Tabla 5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0587604"/>
                  </p:ext>
                </p:extLst>
              </p:nvPr>
            </p:nvGraphicFramePr>
            <p:xfrm>
              <a:off x="508000" y="1206500"/>
              <a:ext cx="8178801" cy="444925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03378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74465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12.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 alternador consta de una bobina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40</m:t>
                              </m:r>
                            </m:oMath>
                          </a14:m>
                          <a:r>
                            <a:rPr lang="es-ES" sz="1600" dirty="0"/>
                            <a:t> espiras cuadradas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de lado y una resistencia total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oMath>
                          </a14:m>
                          <a:r>
                            <a:rPr lang="es-ES" sz="1600" dirty="0" smtClean="0"/>
                            <a:t>. </a:t>
                          </a:r>
                          <a:r>
                            <a:rPr lang="es-ES" sz="1600" dirty="0"/>
                            <a:t>La bobina gira con una frecuencia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100 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𝐻𝑧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en un campo magnético constante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0,8 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s-ES" sz="1600" dirty="0"/>
                            <a:t>. </a:t>
                          </a:r>
                          <a:r>
                            <a:rPr lang="es-ES" sz="1600" dirty="0" smtClean="0"/>
                            <a:t>Determinar: i) La </a:t>
                          </a:r>
                          <a:r>
                            <a:rPr lang="es-ES" sz="1600" dirty="0"/>
                            <a:t>fuerza electromotriz máxima que se </a:t>
                          </a:r>
                          <a:r>
                            <a:rPr lang="es-ES" sz="1600" dirty="0" smtClean="0"/>
                            <a:t>induce, ii) El </a:t>
                          </a:r>
                          <a:r>
                            <a:rPr lang="es-ES" sz="1600" dirty="0"/>
                            <a:t>valor máximo de la intensidad </a:t>
                          </a:r>
                          <a:r>
                            <a:rPr lang="es-ES" sz="1600" dirty="0" smtClean="0"/>
                            <a:t>inducida; iii) Una </a:t>
                          </a:r>
                          <a:r>
                            <a:rPr lang="es-ES" sz="1600" dirty="0"/>
                            <a:t>expresión para la fuerza electromotriz y la intensidad inducida en función del tiempo. Traza las representaciones gráficas de estas dos magnitudes.</a:t>
                          </a:r>
                        </a:p>
                        <a:p>
                          <a:pPr marL="355600" indent="-355600" algn="l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s-E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s-E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á</m:t>
                                  </m:r>
                                  <m:r>
                                    <a:rPr lang="es-E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s-ES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=50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,26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s-ES" sz="1600" dirty="0" smtClean="0"/>
                            <a:t>;</a:t>
                          </a:r>
                          <a:r>
                            <a:rPr lang="es-ES" sz="1600" b="1" dirty="0" smtClean="0">
                              <a:solidFill>
                                <a:srgbClr val="C00000"/>
                              </a:solidFill>
                            </a:rPr>
                            <a:t> </a:t>
                          </a:r>
                          <a:r>
                            <a:rPr lang="es-ES" sz="1600" dirty="0" smtClean="0"/>
                            <a:t>ii)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á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=3,14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s-ES" sz="1600" dirty="0" smtClean="0"/>
                            <a:t>; iii)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=50,26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𝑠𝑒𝑛</m:t>
                              </m:r>
                              <m:d>
                                <m:d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200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</m:oMath>
                          </a14:m>
                          <a:endParaRPr lang="es-ES" sz="1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marL="355600" indent="-355600" algn="l"/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=3,14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𝑠𝑒𝑛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200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s-ES" sz="1600" dirty="0" smtClean="0"/>
                            <a:t>	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67111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13.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Una bobina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10 </m:t>
                              </m:r>
                            </m:oMath>
                          </a14:m>
                          <a:r>
                            <a:rPr lang="es-ES" sz="1600" dirty="0"/>
                            <a:t>espiras circulares de cobre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0,5 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de radio y resistencia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s-ES" sz="1600" b="0" i="1" dirty="0" smtClean="0">
                                  <a:latin typeface="Cambria Math" panose="02040503050406030204" pitchFamily="18" charset="0"/>
                                </a:rPr>
                                <m:t>,2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oMath>
                          </a14:m>
                          <a:r>
                            <a:rPr lang="es-ES" sz="1600" dirty="0"/>
                            <a:t> gira en torno a un eje diametral en la dirección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oMath>
                          </a14:m>
                          <a:r>
                            <a:rPr lang="es-ES" sz="1600" dirty="0"/>
                            <a:t> con una velocidad angular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𝑟𝑎𝑑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/>
                            <a:t>. </a:t>
                          </a:r>
                          <a:r>
                            <a:rPr lang="es-ES" sz="1600" dirty="0"/>
                            <a:t>La bobina se encuentra inmersa en una región donde existe un campo </a:t>
                          </a:r>
                          <a:r>
                            <a:rPr lang="es-ES" sz="1600" dirty="0" smtClean="0"/>
                            <a:t>magnético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=0,6 </m:t>
                              </m:r>
                              <m:acc>
                                <m:accPr>
                                  <m:chr m:val="̂"/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s-ES" sz="1600" dirty="0" smtClean="0"/>
                            <a:t>. </a:t>
                          </a:r>
                          <a:r>
                            <a:rPr lang="es-ES" sz="1600" dirty="0"/>
                            <a:t>Considerando que en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= 0 </m:t>
                              </m:r>
                            </m:oMath>
                          </a14:m>
                          <a:r>
                            <a:rPr lang="es-ES" sz="1600" dirty="0"/>
                            <a:t>las espiras estaban orientadas en el plano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𝑋𝑌</m:t>
                              </m:r>
                            </m:oMath>
                          </a14:m>
                          <a:r>
                            <a:rPr lang="es-ES" sz="1600" dirty="0"/>
                            <a:t>, </a:t>
                          </a:r>
                          <a:r>
                            <a:rPr lang="es-ES" sz="1600" dirty="0" smtClean="0"/>
                            <a:t>halla: i) La </a:t>
                          </a:r>
                          <a:r>
                            <a:rPr lang="es-ES" sz="1600" dirty="0"/>
                            <a:t>expresión para la fem inducida en función del </a:t>
                          </a:r>
                          <a:r>
                            <a:rPr lang="es-ES" sz="1600" dirty="0" smtClean="0"/>
                            <a:t>tiempo. </a:t>
                          </a:r>
                          <a:r>
                            <a:rPr lang="es-ES" sz="1600" dirty="0"/>
                            <a:t>i</a:t>
                          </a:r>
                          <a:r>
                            <a:rPr lang="es-ES" sz="1600" dirty="0" smtClean="0"/>
                            <a:t>i) La </a:t>
                          </a:r>
                          <a:r>
                            <a:rPr lang="es-ES" sz="1600" dirty="0"/>
                            <a:t>intensidad máxima de la corriente que circula por la espira y el tipo de corriente que se obtiene.</a:t>
                          </a:r>
                        </a:p>
                        <a:p>
                          <a:pPr marL="355600" indent="-35560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=0,0044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𝑠𝑒𝑛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s-ES" sz="1600" dirty="0" smtClean="0"/>
                            <a:t>;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á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0,022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endParaRPr lang="es-ES" sz="1600" dirty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8" name="Tabla 5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0587604"/>
                  </p:ext>
                </p:extLst>
              </p:nvPr>
            </p:nvGraphicFramePr>
            <p:xfrm>
              <a:off x="508000" y="1206500"/>
              <a:ext cx="8178801" cy="444925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204216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12.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5000" t="-16667" r="-156" b="-10535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2071815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13.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000" t="-115294" r="-156" b="-411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2849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8" name="Tabla 5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308327"/>
                  </p:ext>
                </p:extLst>
              </p:nvPr>
            </p:nvGraphicFramePr>
            <p:xfrm>
              <a:off x="508000" y="1206500"/>
              <a:ext cx="8178801" cy="41757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03378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74465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14.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Una espira circular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de radio, inicialmente horizontal, gira a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60 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𝑟𝑝𝑚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en torno a uno de sus diámetros en un campo magnético vertical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0,2 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s-ES" sz="1600" dirty="0" smtClean="0"/>
                            <a:t>. i) Dibuje </a:t>
                          </a:r>
                          <a:r>
                            <a:rPr lang="es-ES" sz="1600" dirty="0"/>
                            <a:t>en una gráfica el flujo magnético a través de la espira en función del tiempo entre los instantes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= 0 </m:t>
                              </m:r>
                            </m:oMath>
                          </a14:m>
                          <a:r>
                            <a:rPr lang="es-ES" sz="1600" dirty="0"/>
                            <a:t>s y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= 2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e indique el valor máximo de dicho </a:t>
                          </a:r>
                          <a:r>
                            <a:rPr lang="es-ES" sz="1600" dirty="0" smtClean="0"/>
                            <a:t>flujo; ii) Escriba </a:t>
                          </a:r>
                          <a:r>
                            <a:rPr lang="es-ES" sz="1600" dirty="0"/>
                            <a:t>la expresión de la fuerza electromotriz inducida en la espira en función del tiempo e indique su valor en el instante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= 1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r>
                            <a:rPr lang="es-ES" sz="1600" dirty="0"/>
                            <a:t>.</a:t>
                          </a:r>
                        </a:p>
                        <a:p>
                          <a:pPr marL="355600" indent="-35560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s-E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s-E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á</m:t>
                                  </m:r>
                                  <m:r>
                                    <a:rPr lang="es-E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=0,00157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𝑊𝑏</m:t>
                              </m:r>
                            </m:oMath>
                          </a14:m>
                          <a:r>
                            <a:rPr lang="es-ES" sz="1600" dirty="0" smtClean="0"/>
                            <a:t>;</a:t>
                          </a:r>
                          <a:r>
                            <a:rPr lang="es-ES" sz="1600" b="1" dirty="0" smtClean="0">
                              <a:solidFill>
                                <a:srgbClr val="C00000"/>
                              </a:solidFill>
                            </a:rPr>
                            <a:t> </a:t>
                          </a:r>
                          <a:r>
                            <a:rPr lang="es-ES" sz="1600" dirty="0" smtClean="0"/>
                            <a:t>ii)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=0,00987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𝑠𝑒𝑛</m:t>
                              </m:r>
                              <m:d>
                                <m:d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s-ES" sz="1600" dirty="0" smtClean="0"/>
                            <a:t>	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67111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15.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Una espira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0,1 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de radio gira a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50 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𝑟𝑝𝑚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alrededor de un diámetro en un campo magnético uniforme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0,4 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y dirección perpendicular al diámetro. En el instante  inicial el plano de la espira es perpendicular al </a:t>
                          </a:r>
                          <a:r>
                            <a:rPr lang="es-ES" sz="1600" dirty="0" smtClean="0"/>
                            <a:t>campo. i) Escriba </a:t>
                          </a:r>
                          <a:r>
                            <a:rPr lang="es-ES" sz="1600" dirty="0"/>
                            <a:t>la expresión del flujo magnético que atraviesa la espira en función del tiempo y determine el valor de la </a:t>
                          </a:r>
                          <a:r>
                            <a:rPr lang="es-ES" sz="1600" dirty="0" smtClean="0"/>
                            <a:t>fem</a:t>
                          </a:r>
                          <a:r>
                            <a:rPr lang="es-ES" sz="1600" dirty="0"/>
                            <a:t>. </a:t>
                          </a:r>
                          <a:r>
                            <a:rPr lang="es-ES" sz="1600" dirty="0" smtClean="0"/>
                            <a:t>inducida; ii) Razone </a:t>
                          </a:r>
                          <a:r>
                            <a:rPr lang="es-ES" sz="1600" dirty="0"/>
                            <a:t>cómo cambiarían los valores máximos del flujo magnético y de la f.e.m. inducida si se duplicase la frecuencia de giro de la espira.</a:t>
                          </a:r>
                        </a:p>
                        <a:p>
                          <a:pPr marL="0" indent="0" algn="l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=0,013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es-ES" sz="16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𝑊𝑏</m:t>
                              </m:r>
                            </m:oMath>
                          </a14:m>
                          <a:r>
                            <a:rPr lang="es-ES" sz="1600" dirty="0"/>
                            <a:t>;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=0,0658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𝑠𝑒𝑛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es-ES" sz="16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s-ES" sz="1600" dirty="0" smtClean="0"/>
                            <a:t>; ii)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á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0,013</m:t>
                              </m:r>
                            </m:oMath>
                          </a14:m>
                          <a:r>
                            <a:rPr lang="es-ES" sz="16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𝑊𝑏</m:t>
                              </m:r>
                            </m:oMath>
                          </a14:m>
                          <a:r>
                            <a:rPr lang="es-ES" sz="1600" dirty="0"/>
                            <a:t>;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á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1316</m:t>
                              </m:r>
                            </m:oMath>
                          </a14:m>
                          <a:r>
                            <a:rPr lang="es-ES" sz="16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endParaRPr lang="es-ES" sz="1600" dirty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8" name="Tabla 5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308327"/>
                  </p:ext>
                </p:extLst>
              </p:nvPr>
            </p:nvGraphicFramePr>
            <p:xfrm>
              <a:off x="508000" y="1206500"/>
              <a:ext cx="8178801" cy="41757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179832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14.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5000" t="-18919" r="-156" b="-13040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204216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15.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000" t="-105075" r="-156" b="-152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3887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</a:t>
            </a:r>
            <a:r>
              <a:rPr lang="es-ES" sz="1600" b="1" dirty="0" smtClean="0">
                <a:solidFill>
                  <a:schemeClr val="bg1"/>
                </a:solidFill>
              </a:rPr>
              <a:t>. El fenómeno de la autoinducción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" name="8 CuadroTexto"/>
          <p:cNvSpPr txBox="1"/>
          <p:nvPr/>
        </p:nvSpPr>
        <p:spPr>
          <a:xfrm>
            <a:off x="452578" y="1188016"/>
            <a:ext cx="821595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Toda corriente de intensidad variable que circule por un conductor induce una fuerza electromotriz en el propio conductor que se opone a la variación que la produce. Este fenómeno se denomina </a:t>
            </a:r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autoinducción</a:t>
            </a:r>
            <a:r>
              <a:rPr lang="es-ES" sz="1600" dirty="0" smtClean="0"/>
              <a:t>.</a:t>
            </a:r>
            <a:endParaRPr lang="es-ES" sz="1600" dirty="0"/>
          </a:p>
        </p:txBody>
      </p:sp>
      <p:sp>
        <p:nvSpPr>
          <p:cNvPr id="5" name="91 CuadroTexto"/>
          <p:cNvSpPr txBox="1"/>
          <p:nvPr/>
        </p:nvSpPr>
        <p:spPr>
          <a:xfrm>
            <a:off x="526981" y="5484749"/>
            <a:ext cx="4644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Al </a:t>
            </a:r>
            <a:r>
              <a:rPr lang="es-ES_tradnl" sz="1600" b="1" dirty="0" smtClean="0"/>
              <a:t>cerrar un circuito </a:t>
            </a:r>
            <a:r>
              <a:rPr lang="es-ES_tradnl" sz="1600" dirty="0" smtClean="0"/>
              <a:t>de corriente continua</a:t>
            </a:r>
            <a:endParaRPr lang="es-ES" sz="1600" dirty="0"/>
          </a:p>
        </p:txBody>
      </p:sp>
      <p:sp>
        <p:nvSpPr>
          <p:cNvPr id="6" name="92 CuadroTexto"/>
          <p:cNvSpPr txBox="1"/>
          <p:nvPr/>
        </p:nvSpPr>
        <p:spPr>
          <a:xfrm>
            <a:off x="504889" y="5790121"/>
            <a:ext cx="4659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o al </a:t>
            </a:r>
            <a:r>
              <a:rPr lang="es-ES_tradnl" sz="1600" b="1" dirty="0" smtClean="0"/>
              <a:t>abrir un circuito </a:t>
            </a:r>
            <a:r>
              <a:rPr lang="es-ES_tradnl" sz="1600" dirty="0" smtClean="0"/>
              <a:t>de corriente continua</a:t>
            </a:r>
            <a:endParaRPr lang="es-ES" sz="1600" dirty="0"/>
          </a:p>
        </p:txBody>
      </p:sp>
      <p:sp>
        <p:nvSpPr>
          <p:cNvPr id="7" name="93 CuadroTexto"/>
          <p:cNvSpPr txBox="1"/>
          <p:nvPr/>
        </p:nvSpPr>
        <p:spPr>
          <a:xfrm>
            <a:off x="5147407" y="5450595"/>
            <a:ext cx="3889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En un circuito de </a:t>
            </a:r>
            <a:r>
              <a:rPr lang="es-ES_tradnl" sz="1600" b="1" dirty="0" smtClean="0"/>
              <a:t>corriente alterna</a:t>
            </a:r>
            <a:endParaRPr lang="es-ES" sz="1600" b="1" dirty="0"/>
          </a:p>
        </p:txBody>
      </p:sp>
      <p:grpSp>
        <p:nvGrpSpPr>
          <p:cNvPr id="9" name="98 Grupo"/>
          <p:cNvGrpSpPr/>
          <p:nvPr>
            <p:custDataLst>
              <p:tags r:id="rId1"/>
            </p:custDataLst>
          </p:nvPr>
        </p:nvGrpSpPr>
        <p:grpSpPr>
          <a:xfrm>
            <a:off x="5788851" y="3209780"/>
            <a:ext cx="2497541" cy="2133979"/>
            <a:chOff x="5690615" y="3206371"/>
            <a:chExt cx="2881886" cy="2133979"/>
          </a:xfrm>
        </p:grpSpPr>
        <p:grpSp>
          <p:nvGrpSpPr>
            <p:cNvPr id="10" name="99 Grupo"/>
            <p:cNvGrpSpPr/>
            <p:nvPr/>
          </p:nvGrpSpPr>
          <p:grpSpPr>
            <a:xfrm>
              <a:off x="5779516" y="3206371"/>
              <a:ext cx="2792985" cy="2133979"/>
              <a:chOff x="312166" y="3206371"/>
              <a:chExt cx="2792985" cy="2133979"/>
            </a:xfrm>
          </p:grpSpPr>
          <p:graphicFrame>
            <p:nvGraphicFramePr>
              <p:cNvPr id="15" name="104 Gráfico"/>
              <p:cNvGraphicFramePr/>
              <p:nvPr>
                <p:extLst>
                  <p:ext uri="{D42A27DB-BD31-4B8C-83A1-F6EECF244321}">
                    <p14:modId xmlns:p14="http://schemas.microsoft.com/office/powerpoint/2010/main" val="1057974233"/>
                  </p:ext>
                </p:extLst>
              </p:nvPr>
            </p:nvGraphicFramePr>
            <p:xfrm>
              <a:off x="409846" y="3251200"/>
              <a:ext cx="2695305" cy="208915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6" name="105 CuadroTexto"/>
              <p:cNvSpPr txBox="1"/>
              <p:nvPr/>
            </p:nvSpPr>
            <p:spPr>
              <a:xfrm>
                <a:off x="312166" y="3206371"/>
                <a:ext cx="3111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400" dirty="0" smtClean="0">
                    <a:sym typeface="Symbol"/>
                  </a:rPr>
                  <a:t>I</a:t>
                </a:r>
                <a:endParaRPr lang="es-ES" sz="1400" baseline="-25000" dirty="0"/>
              </a:p>
            </p:txBody>
          </p:sp>
        </p:grpSp>
        <p:cxnSp>
          <p:nvCxnSpPr>
            <p:cNvPr id="11" name="100 Conector recto"/>
            <p:cNvCxnSpPr/>
            <p:nvPr/>
          </p:nvCxnSpPr>
          <p:spPr bwMode="auto">
            <a:xfrm>
              <a:off x="6053003" y="3818529"/>
              <a:ext cx="226695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101 Conector recto"/>
            <p:cNvCxnSpPr/>
            <p:nvPr/>
          </p:nvCxnSpPr>
          <p:spPr bwMode="auto">
            <a:xfrm>
              <a:off x="6022706" y="4751980"/>
              <a:ext cx="226695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102 CuadroTexto"/>
            <p:cNvSpPr txBox="1"/>
            <p:nvPr/>
          </p:nvSpPr>
          <p:spPr>
            <a:xfrm>
              <a:off x="5719319" y="3630589"/>
              <a:ext cx="400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dirty="0" smtClean="0">
                  <a:sym typeface="Symbol"/>
                </a:rPr>
                <a:t>I</a:t>
              </a:r>
              <a:r>
                <a:rPr lang="es-ES_tradnl" sz="1400" baseline="-25000" dirty="0" smtClean="0">
                  <a:sym typeface="Symbol"/>
                </a:rPr>
                <a:t>0</a:t>
              </a:r>
              <a:endParaRPr lang="es-ES" sz="1400" baseline="-25000" dirty="0"/>
            </a:p>
          </p:txBody>
        </p:sp>
        <p:sp>
          <p:nvSpPr>
            <p:cNvPr id="14" name="103 CuadroTexto"/>
            <p:cNvSpPr txBox="1"/>
            <p:nvPr/>
          </p:nvSpPr>
          <p:spPr>
            <a:xfrm>
              <a:off x="5690615" y="4577687"/>
              <a:ext cx="551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dirty="0" smtClean="0">
                  <a:sym typeface="Symbol"/>
                </a:rPr>
                <a:t>-I</a:t>
              </a:r>
              <a:r>
                <a:rPr lang="es-ES_tradnl" sz="1400" baseline="-25000" dirty="0" smtClean="0">
                  <a:sym typeface="Symbol"/>
                </a:rPr>
                <a:t>0</a:t>
              </a:r>
              <a:endParaRPr lang="es-ES" sz="1400" baseline="-25000" dirty="0"/>
            </a:p>
          </p:txBody>
        </p:sp>
      </p:grpSp>
      <p:cxnSp>
        <p:nvCxnSpPr>
          <p:cNvPr id="17" name="131 Conector recto"/>
          <p:cNvCxnSpPr/>
          <p:nvPr/>
        </p:nvCxnSpPr>
        <p:spPr>
          <a:xfrm>
            <a:off x="6605699" y="3844779"/>
            <a:ext cx="0" cy="9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38 Conector recto"/>
          <p:cNvCxnSpPr/>
          <p:nvPr/>
        </p:nvCxnSpPr>
        <p:spPr>
          <a:xfrm>
            <a:off x="7112940" y="3819757"/>
            <a:ext cx="0" cy="9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55 Conector recto"/>
          <p:cNvCxnSpPr/>
          <p:nvPr/>
        </p:nvCxnSpPr>
        <p:spPr>
          <a:xfrm>
            <a:off x="7620183" y="3849327"/>
            <a:ext cx="0" cy="9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56 Conector recto"/>
          <p:cNvCxnSpPr/>
          <p:nvPr/>
        </p:nvCxnSpPr>
        <p:spPr>
          <a:xfrm>
            <a:off x="8113777" y="3824307"/>
            <a:ext cx="0" cy="9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157 CuadroTexto"/>
              <p:cNvSpPr txBox="1"/>
              <p:nvPr/>
            </p:nvSpPr>
            <p:spPr>
              <a:xfrm>
                <a:off x="6029922" y="4221685"/>
                <a:ext cx="3381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21" name="15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922" y="4221685"/>
                <a:ext cx="338106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158 CuadroTexto"/>
              <p:cNvSpPr txBox="1"/>
              <p:nvPr/>
            </p:nvSpPr>
            <p:spPr>
              <a:xfrm>
                <a:off x="6553087" y="4212587"/>
                <a:ext cx="334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22" name="15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087" y="4212587"/>
                <a:ext cx="334514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159 CuadroTexto"/>
              <p:cNvSpPr txBox="1"/>
              <p:nvPr/>
            </p:nvSpPr>
            <p:spPr>
              <a:xfrm>
                <a:off x="7114920" y="4187566"/>
                <a:ext cx="3234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23" name="15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920" y="4187566"/>
                <a:ext cx="323422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160 CuadroTexto"/>
              <p:cNvSpPr txBox="1"/>
              <p:nvPr/>
            </p:nvSpPr>
            <p:spPr>
              <a:xfrm>
                <a:off x="7572120" y="4194391"/>
                <a:ext cx="3442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24" name="16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2120" y="4194391"/>
                <a:ext cx="34426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161 CuadroTexto"/>
              <p:cNvSpPr txBox="1"/>
              <p:nvPr/>
            </p:nvSpPr>
            <p:spPr>
              <a:xfrm>
                <a:off x="8038419" y="4183018"/>
                <a:ext cx="3281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25" name="16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8419" y="4183018"/>
                <a:ext cx="328102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64 Conector recto"/>
          <p:cNvCxnSpPr/>
          <p:nvPr/>
        </p:nvCxnSpPr>
        <p:spPr bwMode="auto">
          <a:xfrm>
            <a:off x="2207887" y="3397060"/>
            <a:ext cx="95575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" name="65 Grupo"/>
          <p:cNvGrpSpPr/>
          <p:nvPr/>
        </p:nvGrpSpPr>
        <p:grpSpPr>
          <a:xfrm>
            <a:off x="1114100" y="2845405"/>
            <a:ext cx="3244850" cy="2454255"/>
            <a:chOff x="1460500" y="3429794"/>
            <a:chExt cx="3244850" cy="2454254"/>
          </a:xfrm>
        </p:grpSpPr>
        <p:cxnSp>
          <p:nvCxnSpPr>
            <p:cNvPr id="28" name="66 Conector recto"/>
            <p:cNvCxnSpPr/>
            <p:nvPr/>
          </p:nvCxnSpPr>
          <p:spPr bwMode="auto">
            <a:xfrm rot="5400000">
              <a:off x="593725" y="4518025"/>
              <a:ext cx="2178050" cy="158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67 Conector recto"/>
            <p:cNvCxnSpPr/>
            <p:nvPr/>
          </p:nvCxnSpPr>
          <p:spPr bwMode="auto">
            <a:xfrm>
              <a:off x="1682750" y="5562600"/>
              <a:ext cx="2978150" cy="158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68 CuadroTexto"/>
            <p:cNvSpPr txBox="1"/>
            <p:nvPr/>
          </p:nvSpPr>
          <p:spPr>
            <a:xfrm>
              <a:off x="1460500" y="3473450"/>
              <a:ext cx="4000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 smtClean="0"/>
                <a:t>I</a:t>
              </a:r>
              <a:endParaRPr lang="es-ES" sz="1200" dirty="0"/>
            </a:p>
          </p:txBody>
        </p:sp>
        <p:sp>
          <p:nvSpPr>
            <p:cNvPr id="31" name="69 CuadroTexto"/>
            <p:cNvSpPr txBox="1"/>
            <p:nvPr/>
          </p:nvSpPr>
          <p:spPr>
            <a:xfrm>
              <a:off x="4305300" y="5607049"/>
              <a:ext cx="4000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 smtClean="0"/>
                <a:t>t</a:t>
              </a:r>
              <a:endParaRPr lang="es-ES" sz="1200" dirty="0"/>
            </a:p>
          </p:txBody>
        </p:sp>
      </p:grpSp>
      <p:grpSp>
        <p:nvGrpSpPr>
          <p:cNvPr id="32" name="70 Grupo"/>
          <p:cNvGrpSpPr/>
          <p:nvPr/>
        </p:nvGrpSpPr>
        <p:grpSpPr>
          <a:xfrm>
            <a:off x="1349571" y="3394075"/>
            <a:ext cx="1733550" cy="3111500"/>
            <a:chOff x="1682750" y="3962400"/>
            <a:chExt cx="1733550" cy="3111500"/>
          </a:xfrm>
        </p:grpSpPr>
        <p:sp>
          <p:nvSpPr>
            <p:cNvPr id="33" name="71 Arco"/>
            <p:cNvSpPr/>
            <p:nvPr/>
          </p:nvSpPr>
          <p:spPr bwMode="auto">
            <a:xfrm flipH="1">
              <a:off x="1682750" y="3962400"/>
              <a:ext cx="1733550" cy="3111500"/>
            </a:xfrm>
            <a:prstGeom prst="arc">
              <a:avLst>
                <a:gd name="adj1" fmla="val 16200000"/>
                <a:gd name="adj2" fmla="val 81836"/>
              </a:avLst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4" name="72 Conector recto"/>
            <p:cNvCxnSpPr/>
            <p:nvPr/>
          </p:nvCxnSpPr>
          <p:spPr bwMode="auto">
            <a:xfrm>
              <a:off x="1682750" y="3962400"/>
              <a:ext cx="75565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73 Conector recto"/>
            <p:cNvCxnSpPr/>
            <p:nvPr/>
          </p:nvCxnSpPr>
          <p:spPr bwMode="auto">
            <a:xfrm rot="5400000" flipH="1" flipV="1">
              <a:off x="1639094" y="4761706"/>
              <a:ext cx="1600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76 CuadroTexto"/>
            <p:cNvSpPr txBox="1"/>
            <p:nvPr/>
          </p:nvSpPr>
          <p:spPr>
            <a:xfrm>
              <a:off x="1816099" y="4495800"/>
              <a:ext cx="10387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dirty="0" smtClean="0"/>
                <a:t>Se cierra el circuito</a:t>
              </a:r>
              <a:endParaRPr lang="es-ES" sz="1400" dirty="0"/>
            </a:p>
          </p:txBody>
        </p:sp>
      </p:grpSp>
      <p:sp>
        <p:nvSpPr>
          <p:cNvPr id="37" name="77 CuadroTexto"/>
          <p:cNvSpPr txBox="1"/>
          <p:nvPr/>
        </p:nvSpPr>
        <p:spPr>
          <a:xfrm>
            <a:off x="1958649" y="3066861"/>
            <a:ext cx="2034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/>
              <a:t>Intensidad máxima</a:t>
            </a:r>
            <a:endParaRPr lang="es-ES" sz="1400" dirty="0"/>
          </a:p>
        </p:txBody>
      </p:sp>
      <p:sp>
        <p:nvSpPr>
          <p:cNvPr id="38" name="90 CuadroTexto"/>
          <p:cNvSpPr txBox="1"/>
          <p:nvPr/>
        </p:nvSpPr>
        <p:spPr>
          <a:xfrm>
            <a:off x="668063" y="2159399"/>
            <a:ext cx="4313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La autoinducción aparece en:</a:t>
            </a:r>
            <a:endParaRPr lang="es-ES" sz="1600" dirty="0"/>
          </a:p>
        </p:txBody>
      </p:sp>
      <p:grpSp>
        <p:nvGrpSpPr>
          <p:cNvPr id="39" name="94 Grupo"/>
          <p:cNvGrpSpPr/>
          <p:nvPr/>
        </p:nvGrpSpPr>
        <p:grpSpPr>
          <a:xfrm>
            <a:off x="3162496" y="1849439"/>
            <a:ext cx="1733550" cy="3111500"/>
            <a:chOff x="3505200" y="2451100"/>
            <a:chExt cx="1733550" cy="3111500"/>
          </a:xfrm>
        </p:grpSpPr>
        <p:sp>
          <p:nvSpPr>
            <p:cNvPr id="40" name="95 Arco"/>
            <p:cNvSpPr/>
            <p:nvPr/>
          </p:nvSpPr>
          <p:spPr bwMode="auto">
            <a:xfrm flipH="1" flipV="1">
              <a:off x="3505200" y="2451100"/>
              <a:ext cx="1733550" cy="3111500"/>
            </a:xfrm>
            <a:prstGeom prst="arc">
              <a:avLst>
                <a:gd name="adj1" fmla="val 16200000"/>
                <a:gd name="adj2" fmla="val 81836"/>
              </a:avLst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1" name="96 Conector recto"/>
            <p:cNvCxnSpPr/>
            <p:nvPr/>
          </p:nvCxnSpPr>
          <p:spPr bwMode="auto">
            <a:xfrm rot="5400000" flipH="1" flipV="1">
              <a:off x="2705894" y="4761706"/>
              <a:ext cx="1600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97 CuadroTexto"/>
            <p:cNvSpPr txBox="1"/>
            <p:nvPr/>
          </p:nvSpPr>
          <p:spPr>
            <a:xfrm>
              <a:off x="3638549" y="4540251"/>
              <a:ext cx="1058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dirty="0" smtClean="0"/>
                <a:t>Se abre el circuito</a:t>
              </a:r>
              <a:endParaRPr lang="es-E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2121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</a:t>
            </a:r>
            <a:r>
              <a:rPr lang="es-ES" sz="1600" b="1" dirty="0" smtClean="0">
                <a:solidFill>
                  <a:schemeClr val="bg1"/>
                </a:solidFill>
              </a:rPr>
              <a:t>. El fenómeno de la autoinducción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3" name="5 CuadroTexto"/>
          <p:cNvSpPr txBox="1"/>
          <p:nvPr/>
        </p:nvSpPr>
        <p:spPr>
          <a:xfrm>
            <a:off x="495299" y="1162533"/>
            <a:ext cx="8346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>
                <a:sym typeface="Wingdings"/>
              </a:rPr>
              <a:t>El fenómeno de autoinducción se intensifica con una bobina arrollada sobre un núcleo de hierro, y, como consecuencia, la intensidad máxima se alcanza con más demora. </a:t>
            </a:r>
            <a:endParaRPr lang="es-ES" sz="1600" dirty="0"/>
          </a:p>
        </p:txBody>
      </p:sp>
      <p:grpSp>
        <p:nvGrpSpPr>
          <p:cNvPr id="44" name="40 Grupo"/>
          <p:cNvGrpSpPr/>
          <p:nvPr/>
        </p:nvGrpSpPr>
        <p:grpSpPr>
          <a:xfrm>
            <a:off x="2938249" y="2070101"/>
            <a:ext cx="3244850" cy="2561053"/>
            <a:chOff x="1460500" y="3384550"/>
            <a:chExt cx="3244850" cy="2561053"/>
          </a:xfrm>
        </p:grpSpPr>
        <p:cxnSp>
          <p:nvCxnSpPr>
            <p:cNvPr id="45" name="46 Conector recto"/>
            <p:cNvCxnSpPr/>
            <p:nvPr/>
          </p:nvCxnSpPr>
          <p:spPr bwMode="auto">
            <a:xfrm rot="5400000">
              <a:off x="594519" y="4472781"/>
              <a:ext cx="2178050" cy="158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47 Conector recto"/>
            <p:cNvCxnSpPr/>
            <p:nvPr/>
          </p:nvCxnSpPr>
          <p:spPr bwMode="auto">
            <a:xfrm>
              <a:off x="1682750" y="5562600"/>
              <a:ext cx="2978150" cy="158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48 CuadroTexto"/>
            <p:cNvSpPr txBox="1"/>
            <p:nvPr/>
          </p:nvSpPr>
          <p:spPr>
            <a:xfrm>
              <a:off x="1460500" y="3473450"/>
              <a:ext cx="400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dirty="0" smtClean="0"/>
                <a:t>I</a:t>
              </a:r>
              <a:endParaRPr lang="es-ES" sz="1600" dirty="0"/>
            </a:p>
          </p:txBody>
        </p:sp>
        <p:sp>
          <p:nvSpPr>
            <p:cNvPr id="48" name="49 CuadroTexto"/>
            <p:cNvSpPr txBox="1"/>
            <p:nvPr/>
          </p:nvSpPr>
          <p:spPr>
            <a:xfrm>
              <a:off x="4305300" y="5607049"/>
              <a:ext cx="400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dirty="0" smtClean="0"/>
                <a:t>t</a:t>
              </a:r>
              <a:endParaRPr lang="es-ES" sz="1600" dirty="0"/>
            </a:p>
          </p:txBody>
        </p:sp>
      </p:grpSp>
      <p:sp>
        <p:nvSpPr>
          <p:cNvPr id="49" name="56 CuadroTexto"/>
          <p:cNvSpPr txBox="1"/>
          <p:nvPr/>
        </p:nvSpPr>
        <p:spPr>
          <a:xfrm>
            <a:off x="3835186" y="2336799"/>
            <a:ext cx="1708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/>
              <a:t>Intensidad máxima</a:t>
            </a:r>
            <a:endParaRPr lang="es-ES" sz="1400" dirty="0"/>
          </a:p>
        </p:txBody>
      </p:sp>
      <p:sp>
        <p:nvSpPr>
          <p:cNvPr id="50" name="57 CuadroTexto"/>
          <p:cNvSpPr txBox="1"/>
          <p:nvPr/>
        </p:nvSpPr>
        <p:spPr>
          <a:xfrm>
            <a:off x="2118720" y="4709805"/>
            <a:ext cx="477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rgbClr val="FF0000"/>
                </a:solidFill>
              </a:rPr>
              <a:t>a) Alambre rectilíneo</a:t>
            </a:r>
            <a:endParaRPr lang="es-ES" sz="1600" dirty="0">
              <a:solidFill>
                <a:srgbClr val="FF0000"/>
              </a:solidFill>
            </a:endParaRPr>
          </a:p>
        </p:txBody>
      </p:sp>
      <p:cxnSp>
        <p:nvCxnSpPr>
          <p:cNvPr id="51" name="62 Conector recto"/>
          <p:cNvCxnSpPr/>
          <p:nvPr/>
        </p:nvCxnSpPr>
        <p:spPr bwMode="auto">
          <a:xfrm>
            <a:off x="3160499" y="2647950"/>
            <a:ext cx="1076732" cy="16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63 CuadroTexto"/>
          <p:cNvSpPr txBox="1"/>
          <p:nvPr/>
        </p:nvSpPr>
        <p:spPr>
          <a:xfrm>
            <a:off x="3256412" y="2682259"/>
            <a:ext cx="222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a</a:t>
            </a:r>
            <a:endParaRPr lang="es-ES" sz="1600" dirty="0"/>
          </a:p>
        </p:txBody>
      </p:sp>
      <p:sp>
        <p:nvSpPr>
          <p:cNvPr id="53" name="60 CuadroTexto"/>
          <p:cNvSpPr txBox="1"/>
          <p:nvPr/>
        </p:nvSpPr>
        <p:spPr>
          <a:xfrm>
            <a:off x="3604999" y="2870200"/>
            <a:ext cx="222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b</a:t>
            </a:r>
            <a:endParaRPr lang="es-ES" sz="1600" dirty="0"/>
          </a:p>
        </p:txBody>
      </p:sp>
      <p:cxnSp>
        <p:nvCxnSpPr>
          <p:cNvPr id="54" name="80 Conector recto"/>
          <p:cNvCxnSpPr/>
          <p:nvPr/>
        </p:nvCxnSpPr>
        <p:spPr bwMode="auto">
          <a:xfrm>
            <a:off x="3160499" y="2647951"/>
            <a:ext cx="2131321" cy="15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66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81 Conector recto"/>
          <p:cNvCxnSpPr/>
          <p:nvPr/>
        </p:nvCxnSpPr>
        <p:spPr bwMode="auto">
          <a:xfrm rot="5400000" flipH="1" flipV="1">
            <a:off x="4505389" y="3434382"/>
            <a:ext cx="1577340" cy="447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66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78 CuadroTexto"/>
          <p:cNvSpPr txBox="1"/>
          <p:nvPr/>
        </p:nvSpPr>
        <p:spPr>
          <a:xfrm>
            <a:off x="3919655" y="3003551"/>
            <a:ext cx="222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c</a:t>
            </a:r>
            <a:endParaRPr lang="es-ES" sz="1600" dirty="0"/>
          </a:p>
        </p:txBody>
      </p:sp>
      <p:sp>
        <p:nvSpPr>
          <p:cNvPr id="57" name="82 CuadroTexto"/>
          <p:cNvSpPr txBox="1"/>
          <p:nvPr/>
        </p:nvSpPr>
        <p:spPr>
          <a:xfrm>
            <a:off x="2108141" y="5068388"/>
            <a:ext cx="3745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rgbClr val="1C47D2"/>
                </a:solidFill>
              </a:rPr>
              <a:t>b) Bobina en espiral</a:t>
            </a:r>
            <a:endParaRPr lang="es-ES" sz="1600" dirty="0">
              <a:solidFill>
                <a:srgbClr val="1C47D2"/>
              </a:solidFill>
            </a:endParaRPr>
          </a:p>
        </p:txBody>
      </p:sp>
      <p:sp>
        <p:nvSpPr>
          <p:cNvPr id="58" name="83 CuadroTexto"/>
          <p:cNvSpPr txBox="1"/>
          <p:nvPr/>
        </p:nvSpPr>
        <p:spPr>
          <a:xfrm>
            <a:off x="2117467" y="5427868"/>
            <a:ext cx="672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rgbClr val="006600"/>
                </a:solidFill>
              </a:rPr>
              <a:t>c) Bobina en espiral arrollada sobre un núcleo de hierro</a:t>
            </a:r>
            <a:endParaRPr lang="es-ES" sz="1600" dirty="0">
              <a:solidFill>
                <a:srgbClr val="006600"/>
              </a:solidFill>
            </a:endParaRPr>
          </a:p>
        </p:txBody>
      </p:sp>
      <p:cxnSp>
        <p:nvCxnSpPr>
          <p:cNvPr id="59" name="55 Conector recto"/>
          <p:cNvCxnSpPr/>
          <p:nvPr/>
        </p:nvCxnSpPr>
        <p:spPr bwMode="auto">
          <a:xfrm>
            <a:off x="4027271" y="2647950"/>
            <a:ext cx="1622427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79 Arco"/>
          <p:cNvSpPr/>
          <p:nvPr/>
        </p:nvSpPr>
        <p:spPr bwMode="auto">
          <a:xfrm flipH="1">
            <a:off x="3167821" y="2649443"/>
            <a:ext cx="4889500" cy="3067050"/>
          </a:xfrm>
          <a:prstGeom prst="arc">
            <a:avLst>
              <a:gd name="adj1" fmla="val 16200000"/>
              <a:gd name="adj2" fmla="val 81836"/>
            </a:avLst>
          </a:prstGeom>
          <a:noFill/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1" name="51 Arco"/>
          <p:cNvSpPr/>
          <p:nvPr/>
        </p:nvSpPr>
        <p:spPr bwMode="auto">
          <a:xfrm flipH="1">
            <a:off x="3158295" y="2649443"/>
            <a:ext cx="1733550" cy="3111500"/>
          </a:xfrm>
          <a:prstGeom prst="arc">
            <a:avLst>
              <a:gd name="adj1" fmla="val 16200000"/>
              <a:gd name="adj2" fmla="val 81836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62" name="52 Conector recto"/>
          <p:cNvCxnSpPr/>
          <p:nvPr/>
        </p:nvCxnSpPr>
        <p:spPr bwMode="auto">
          <a:xfrm>
            <a:off x="3160499" y="2647951"/>
            <a:ext cx="75565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53 Conector recto"/>
          <p:cNvCxnSpPr/>
          <p:nvPr/>
        </p:nvCxnSpPr>
        <p:spPr bwMode="auto">
          <a:xfrm rot="5400000" flipH="1" flipV="1">
            <a:off x="3116843" y="3447257"/>
            <a:ext cx="16002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61 Arco"/>
          <p:cNvSpPr/>
          <p:nvPr/>
        </p:nvSpPr>
        <p:spPr bwMode="auto">
          <a:xfrm flipH="1">
            <a:off x="3167820" y="2649443"/>
            <a:ext cx="2470150" cy="3155950"/>
          </a:xfrm>
          <a:prstGeom prst="arc">
            <a:avLst>
              <a:gd name="adj1" fmla="val 16200000"/>
              <a:gd name="adj2" fmla="val 81836"/>
            </a:avLst>
          </a:prstGeom>
          <a:noFill/>
          <a:ln w="25400" cap="flat" cmpd="sng" algn="ctr">
            <a:solidFill>
              <a:srgbClr val="1C47D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5599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</a:t>
            </a:r>
            <a:r>
              <a:rPr lang="es-ES" sz="1600" b="1" dirty="0" smtClean="0">
                <a:solidFill>
                  <a:schemeClr val="bg1"/>
                </a:solidFill>
              </a:rPr>
              <a:t>. El fenómeno de la autoinducción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5" name="28 CuadroTexto"/>
          <p:cNvSpPr txBox="1"/>
          <p:nvPr/>
        </p:nvSpPr>
        <p:spPr>
          <a:xfrm>
            <a:off x="382139" y="1048469"/>
            <a:ext cx="640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2.1. </a:t>
            </a:r>
            <a:r>
              <a:rPr lang="es-ES" b="1" dirty="0">
                <a:solidFill>
                  <a:srgbClr val="002060"/>
                </a:solidFill>
                <a:cs typeface="Arial" pitchFamily="34" charset="0"/>
              </a:rPr>
              <a:t>L</a:t>
            </a:r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a inductancia, L, como medida de la autoinducción</a:t>
            </a:r>
            <a:endParaRPr lang="es-ES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6" name="6 CuadroTexto"/>
          <p:cNvSpPr txBox="1"/>
          <p:nvPr/>
        </p:nvSpPr>
        <p:spPr>
          <a:xfrm>
            <a:off x="395785" y="1539788"/>
            <a:ext cx="8256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/>
            <a:r>
              <a:rPr lang="es-ES" sz="1600" dirty="0" smtClean="0">
                <a:sym typeface="Wingdings" panose="05000000000000000000" pitchFamily="2" charset="2"/>
              </a:rPr>
              <a:t></a:t>
            </a:r>
            <a:r>
              <a:rPr lang="es-ES" sz="1600" dirty="0" smtClean="0">
                <a:sym typeface="Wingdings"/>
              </a:rPr>
              <a:t>	Como el flujo magnético es proporcional al campo, y este, en el caso de ser producido por una corriente, es proporcional a la intensidad, podemos concluir que: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8 CuadroTexto"/>
              <p:cNvSpPr txBox="1"/>
              <p:nvPr/>
            </p:nvSpPr>
            <p:spPr>
              <a:xfrm>
                <a:off x="4109965" y="2453504"/>
                <a:ext cx="10120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𝐿𝐼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7" name="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965" y="2453504"/>
                <a:ext cx="1012008" cy="3385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9 CuadroTexto"/>
          <p:cNvSpPr txBox="1"/>
          <p:nvPr/>
        </p:nvSpPr>
        <p:spPr>
          <a:xfrm>
            <a:off x="546100" y="2904565"/>
            <a:ext cx="8161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El coeficiente </a:t>
            </a:r>
            <a:r>
              <a:rPr lang="es-ES" sz="1600" b="1" dirty="0" smtClean="0"/>
              <a:t>L</a:t>
            </a:r>
            <a:r>
              <a:rPr lang="es-ES" sz="1600" dirty="0" smtClean="0"/>
              <a:t> se denomina </a:t>
            </a:r>
            <a:r>
              <a:rPr lang="es-ES" sz="1600" b="1" dirty="0" smtClean="0"/>
              <a:t>inductancia del circuito </a:t>
            </a:r>
            <a:r>
              <a:rPr lang="es-ES" sz="1600" dirty="0" smtClean="0"/>
              <a:t>o </a:t>
            </a:r>
            <a:r>
              <a:rPr lang="es-ES" sz="1600" b="1" dirty="0" smtClean="0"/>
              <a:t>coeficiente de autoinducción del circuito</a:t>
            </a:r>
            <a:r>
              <a:rPr lang="es-ES" sz="1600" dirty="0" smtClean="0"/>
              <a:t>.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10 CuadroTexto"/>
              <p:cNvSpPr txBox="1"/>
              <p:nvPr/>
            </p:nvSpPr>
            <p:spPr>
              <a:xfrm>
                <a:off x="1489597" y="3695451"/>
                <a:ext cx="5865195" cy="559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𝑎𝑢𝑡𝑜𝑖𝑛𝑑𝑢𝑐𝑖𝑑𝑎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⟹         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𝑎𝑢𝑡𝑜𝑖𝑛𝑑𝑢𝑐𝑖𝑑𝑎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𝑑𝐼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9" name="1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97" y="3695451"/>
                <a:ext cx="5865195" cy="5598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11 CuadroTexto"/>
          <p:cNvSpPr txBox="1"/>
          <p:nvPr/>
        </p:nvSpPr>
        <p:spPr>
          <a:xfrm>
            <a:off x="423081" y="4760660"/>
            <a:ext cx="8038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s-ES" sz="1600" dirty="0" smtClean="0">
                <a:sym typeface="Wingdings" panose="05000000000000000000" pitchFamily="2" charset="2"/>
              </a:rPr>
              <a:t></a:t>
            </a:r>
            <a:r>
              <a:rPr lang="es-ES" sz="1600" dirty="0" smtClean="0">
                <a:sym typeface="Wingdings"/>
              </a:rPr>
              <a:t>	La unidad de inductancia en el SI es el </a:t>
            </a:r>
            <a:r>
              <a:rPr lang="es-ES" sz="1600" b="1" dirty="0" smtClean="0">
                <a:sym typeface="Wingdings"/>
              </a:rPr>
              <a:t>henrio</a:t>
            </a:r>
            <a:r>
              <a:rPr lang="es-ES" sz="1600" dirty="0" smtClean="0">
                <a:sym typeface="Wingdings"/>
              </a:rPr>
              <a:t> (H):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12 CuadroTexto"/>
              <p:cNvSpPr txBox="1"/>
              <p:nvPr/>
            </p:nvSpPr>
            <p:spPr>
              <a:xfrm>
                <a:off x="1721608" y="5346829"/>
                <a:ext cx="5115888" cy="698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𝑎𝑢𝑡𝑜𝑖𝑛𝑑𝑢𝑐𝑖𝑑𝑎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type m:val="skw"/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𝑑𝐼</m:t>
                              </m:r>
                            </m:num>
                            <m:den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⟹         1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𝐻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num>
                        <m:den>
                          <m:f>
                            <m:fPr>
                              <m:type m:val="skw"/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𝑠</m:t>
                              </m:r>
                            </m:den>
                          </m:f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𝑊𝑏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31" name="1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608" y="5346829"/>
                <a:ext cx="5115888" cy="698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929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</a:t>
            </a:r>
            <a:r>
              <a:rPr lang="es-ES" sz="1600" b="1" dirty="0" smtClean="0">
                <a:solidFill>
                  <a:schemeClr val="bg1"/>
                </a:solidFill>
              </a:rPr>
              <a:t>. El fenómeno de la autoinducción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0" name="5 CuadroTexto"/>
          <p:cNvSpPr txBox="1"/>
          <p:nvPr/>
        </p:nvSpPr>
        <p:spPr>
          <a:xfrm>
            <a:off x="425283" y="1066506"/>
            <a:ext cx="812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Cálculo de la inductancia de un solenoide</a:t>
            </a:r>
            <a:endParaRPr lang="es-ES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61 CuadroTexto"/>
              <p:cNvSpPr txBox="1"/>
              <p:nvPr/>
            </p:nvSpPr>
            <p:spPr>
              <a:xfrm>
                <a:off x="5797887" y="1765162"/>
                <a:ext cx="1127873" cy="553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𝐼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45" name="6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887" y="1765162"/>
                <a:ext cx="1127873" cy="5533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62 CuadroTexto"/>
              <p:cNvSpPr txBox="1"/>
              <p:nvPr/>
            </p:nvSpPr>
            <p:spPr>
              <a:xfrm>
                <a:off x="5363434" y="2559007"/>
                <a:ext cx="2174250" cy="586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𝑁𝐵𝑆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𝐼𝑆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46" name="6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434" y="2559007"/>
                <a:ext cx="2174250" cy="586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63 CuadroTexto"/>
              <p:cNvSpPr txBox="1"/>
              <p:nvPr/>
            </p:nvSpPr>
            <p:spPr>
              <a:xfrm>
                <a:off x="5552227" y="3457484"/>
                <a:ext cx="1776384" cy="586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47" name="6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227" y="3457484"/>
                <a:ext cx="1776384" cy="586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64 CuadroTexto"/>
          <p:cNvSpPr txBox="1"/>
          <p:nvPr/>
        </p:nvSpPr>
        <p:spPr>
          <a:xfrm>
            <a:off x="4608541" y="4304329"/>
            <a:ext cx="4053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Solo depende de las características estructurales dl solenoide.</a:t>
            </a:r>
            <a:endParaRPr lang="es-ES" sz="1600" dirty="0"/>
          </a:p>
        </p:txBody>
      </p:sp>
      <p:grpSp>
        <p:nvGrpSpPr>
          <p:cNvPr id="2" name="Grupo 1"/>
          <p:cNvGrpSpPr/>
          <p:nvPr/>
        </p:nvGrpSpPr>
        <p:grpSpPr>
          <a:xfrm>
            <a:off x="1271237" y="1938646"/>
            <a:ext cx="3076941" cy="2484000"/>
            <a:chOff x="1271237" y="1938646"/>
            <a:chExt cx="3076941" cy="2484000"/>
          </a:xfrm>
        </p:grpSpPr>
        <p:cxnSp>
          <p:nvCxnSpPr>
            <p:cNvPr id="11" name="14 Conector recto"/>
            <p:cNvCxnSpPr/>
            <p:nvPr/>
          </p:nvCxnSpPr>
          <p:spPr>
            <a:xfrm>
              <a:off x="1319431" y="1938646"/>
              <a:ext cx="0" cy="2484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6 Conector recto"/>
            <p:cNvCxnSpPr/>
            <p:nvPr/>
          </p:nvCxnSpPr>
          <p:spPr>
            <a:xfrm>
              <a:off x="1405156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8 Conector recto"/>
            <p:cNvCxnSpPr/>
            <p:nvPr/>
          </p:nvCxnSpPr>
          <p:spPr>
            <a:xfrm>
              <a:off x="1490881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9 Conector recto"/>
            <p:cNvCxnSpPr/>
            <p:nvPr/>
          </p:nvCxnSpPr>
          <p:spPr>
            <a:xfrm>
              <a:off x="1576606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20 Conector recto"/>
            <p:cNvCxnSpPr/>
            <p:nvPr/>
          </p:nvCxnSpPr>
          <p:spPr>
            <a:xfrm>
              <a:off x="1662331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21 Conector recto"/>
            <p:cNvCxnSpPr/>
            <p:nvPr/>
          </p:nvCxnSpPr>
          <p:spPr>
            <a:xfrm>
              <a:off x="1748056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29 Conector recto"/>
            <p:cNvCxnSpPr/>
            <p:nvPr/>
          </p:nvCxnSpPr>
          <p:spPr>
            <a:xfrm>
              <a:off x="1829019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30 Conector recto"/>
            <p:cNvCxnSpPr/>
            <p:nvPr/>
          </p:nvCxnSpPr>
          <p:spPr>
            <a:xfrm>
              <a:off x="1914744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31 Conector recto"/>
            <p:cNvCxnSpPr/>
            <p:nvPr/>
          </p:nvCxnSpPr>
          <p:spPr>
            <a:xfrm>
              <a:off x="2000469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32 Conector recto"/>
            <p:cNvCxnSpPr/>
            <p:nvPr/>
          </p:nvCxnSpPr>
          <p:spPr>
            <a:xfrm>
              <a:off x="2086194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33 Conector recto"/>
            <p:cNvCxnSpPr/>
            <p:nvPr/>
          </p:nvCxnSpPr>
          <p:spPr>
            <a:xfrm>
              <a:off x="2171919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34 Conector recto"/>
            <p:cNvCxnSpPr/>
            <p:nvPr/>
          </p:nvCxnSpPr>
          <p:spPr>
            <a:xfrm>
              <a:off x="2257644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35 Conector recto"/>
            <p:cNvCxnSpPr/>
            <p:nvPr/>
          </p:nvCxnSpPr>
          <p:spPr>
            <a:xfrm>
              <a:off x="2343369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36 Conector recto"/>
            <p:cNvCxnSpPr/>
            <p:nvPr/>
          </p:nvCxnSpPr>
          <p:spPr>
            <a:xfrm>
              <a:off x="2429094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37 Conector recto"/>
            <p:cNvCxnSpPr/>
            <p:nvPr/>
          </p:nvCxnSpPr>
          <p:spPr>
            <a:xfrm>
              <a:off x="2514819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8 Conector recto"/>
            <p:cNvCxnSpPr/>
            <p:nvPr/>
          </p:nvCxnSpPr>
          <p:spPr>
            <a:xfrm>
              <a:off x="2600544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39 Conector recto"/>
            <p:cNvCxnSpPr/>
            <p:nvPr/>
          </p:nvCxnSpPr>
          <p:spPr>
            <a:xfrm>
              <a:off x="2686269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40 Conector recto"/>
            <p:cNvCxnSpPr/>
            <p:nvPr/>
          </p:nvCxnSpPr>
          <p:spPr>
            <a:xfrm>
              <a:off x="2771994" y="1938646"/>
              <a:ext cx="0" cy="126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41 Conector recto"/>
            <p:cNvCxnSpPr/>
            <p:nvPr/>
          </p:nvCxnSpPr>
          <p:spPr>
            <a:xfrm rot="5400000">
              <a:off x="3368656" y="2530546"/>
              <a:ext cx="0" cy="126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42 Conector recto"/>
            <p:cNvCxnSpPr/>
            <p:nvPr/>
          </p:nvCxnSpPr>
          <p:spPr>
            <a:xfrm>
              <a:off x="3975698" y="3128275"/>
              <a:ext cx="0" cy="54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43 Conector recto"/>
            <p:cNvCxnSpPr/>
            <p:nvPr/>
          </p:nvCxnSpPr>
          <p:spPr>
            <a:xfrm>
              <a:off x="3977972" y="3867529"/>
              <a:ext cx="0" cy="54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46 Conector recto"/>
            <p:cNvCxnSpPr/>
            <p:nvPr/>
          </p:nvCxnSpPr>
          <p:spPr>
            <a:xfrm rot="5400000">
              <a:off x="2660226" y="3009472"/>
              <a:ext cx="0" cy="2736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47 Conector recto"/>
            <p:cNvCxnSpPr/>
            <p:nvPr/>
          </p:nvCxnSpPr>
          <p:spPr>
            <a:xfrm>
              <a:off x="3816971" y="3894896"/>
              <a:ext cx="36000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8 Conector recto"/>
            <p:cNvCxnSpPr/>
            <p:nvPr/>
          </p:nvCxnSpPr>
          <p:spPr>
            <a:xfrm>
              <a:off x="3628178" y="3678806"/>
              <a:ext cx="720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51 Conector recto de flecha"/>
            <p:cNvCxnSpPr/>
            <p:nvPr/>
          </p:nvCxnSpPr>
          <p:spPr>
            <a:xfrm flipH="1">
              <a:off x="3052697" y="3335337"/>
              <a:ext cx="655092" cy="0"/>
            </a:xfrm>
            <a:prstGeom prst="straightConnector1">
              <a:avLst/>
            </a:prstGeom>
            <a:ln w="28575">
              <a:solidFill>
                <a:srgbClr val="F6842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52 CuadroTexto"/>
                <p:cNvSpPr txBox="1"/>
                <p:nvPr/>
              </p:nvSpPr>
              <p:spPr>
                <a:xfrm>
                  <a:off x="3163869" y="3321007"/>
                  <a:ext cx="32746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43" name="52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3869" y="3321007"/>
                  <a:ext cx="327461" cy="3385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60 CuadroTexto"/>
                <p:cNvSpPr txBox="1"/>
                <p:nvPr/>
              </p:nvSpPr>
              <p:spPr>
                <a:xfrm>
                  <a:off x="2770359" y="2013096"/>
                  <a:ext cx="382541" cy="3684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44" name="60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0359" y="2013096"/>
                  <a:ext cx="382541" cy="3684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45 Conector recto"/>
            <p:cNvCxnSpPr/>
            <p:nvPr/>
          </p:nvCxnSpPr>
          <p:spPr>
            <a:xfrm>
              <a:off x="1324193" y="1938646"/>
              <a:ext cx="0" cy="900000"/>
            </a:xfrm>
            <a:prstGeom prst="line">
              <a:avLst/>
            </a:prstGeom>
            <a:ln w="76200">
              <a:solidFill>
                <a:srgbClr val="F68426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59 Conector recto de flecha"/>
            <p:cNvCxnSpPr/>
            <p:nvPr/>
          </p:nvCxnSpPr>
          <p:spPr>
            <a:xfrm flipH="1" flipV="1">
              <a:off x="1271663" y="2782603"/>
              <a:ext cx="1555846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54 Conector recto de flecha"/>
            <p:cNvCxnSpPr/>
            <p:nvPr/>
          </p:nvCxnSpPr>
          <p:spPr>
            <a:xfrm flipH="1" flipV="1">
              <a:off x="1273724" y="2032118"/>
              <a:ext cx="1555846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56 Conector recto de flecha"/>
            <p:cNvCxnSpPr/>
            <p:nvPr/>
          </p:nvCxnSpPr>
          <p:spPr>
            <a:xfrm flipH="1" flipV="1">
              <a:off x="1271237" y="2226102"/>
              <a:ext cx="1555846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7 Conector recto de flecha"/>
            <p:cNvCxnSpPr/>
            <p:nvPr/>
          </p:nvCxnSpPr>
          <p:spPr>
            <a:xfrm flipH="1" flipV="1">
              <a:off x="1277634" y="2420085"/>
              <a:ext cx="1555846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58 Conector recto de flecha"/>
            <p:cNvCxnSpPr/>
            <p:nvPr/>
          </p:nvCxnSpPr>
          <p:spPr>
            <a:xfrm flipH="1" flipV="1">
              <a:off x="1271664" y="2609944"/>
              <a:ext cx="1555846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921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</a:t>
            </a:r>
            <a:r>
              <a:rPr lang="es-ES" sz="1600" b="1" dirty="0" smtClean="0">
                <a:solidFill>
                  <a:schemeClr val="bg1"/>
                </a:solidFill>
              </a:rPr>
              <a:t>. El fenómeno de la autoinducción</a:t>
            </a:r>
            <a:endParaRPr lang="es-ES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5" name="Tabla 5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7009833"/>
                  </p:ext>
                </p:extLst>
              </p:nvPr>
            </p:nvGraphicFramePr>
            <p:xfrm>
              <a:off x="508000" y="1206500"/>
              <a:ext cx="8178801" cy="344424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03378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74465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16.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 solenoide de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500 </m:t>
                              </m:r>
                            </m:oMath>
                          </a14:m>
                          <a:r>
                            <a:rPr lang="es-ES" sz="1600" dirty="0"/>
                            <a:t>espiras apretadas tiene una longitud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30 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y un radio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oMath>
                          </a14:m>
                          <a:r>
                            <a:rPr lang="es-ES" sz="1600" dirty="0"/>
                            <a:t>. Por él circula una corriente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s-ES" sz="1600" dirty="0"/>
                            <a:t>. </a:t>
                          </a:r>
                          <a:r>
                            <a:rPr lang="es-ES" sz="1600" dirty="0" smtClean="0"/>
                            <a:t>Determina: i) El </a:t>
                          </a:r>
                          <a:r>
                            <a:rPr lang="es-ES" sz="1600" dirty="0"/>
                            <a:t>valor del campo magnético en un punto de la región central de su </a:t>
                          </a:r>
                          <a:r>
                            <a:rPr lang="es-ES" sz="1600" dirty="0" smtClean="0"/>
                            <a:t>eje; ii) El </a:t>
                          </a:r>
                          <a:r>
                            <a:rPr lang="es-ES" sz="1600" dirty="0"/>
                            <a:t>flujo magnético a través del solenoide, si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oMath>
                          </a14:m>
                          <a:r>
                            <a:rPr lang="es-ES" sz="1600" dirty="0"/>
                            <a:t> es constante en su </a:t>
                          </a:r>
                          <a:r>
                            <a:rPr lang="es-ES" sz="1600" dirty="0" smtClean="0"/>
                            <a:t>interior; iii) La </a:t>
                          </a:r>
                          <a:r>
                            <a:rPr lang="es-ES" sz="1600" dirty="0"/>
                            <a:t>inductancia del </a:t>
                          </a:r>
                          <a:r>
                            <a:rPr lang="es-ES" sz="1600" dirty="0" smtClean="0"/>
                            <a:t>solenoide; iv) La </a:t>
                          </a:r>
                          <a:r>
                            <a:rPr lang="es-ES" sz="1600" dirty="0"/>
                            <a:t>fuerza electromotriz </a:t>
                          </a:r>
                          <a:r>
                            <a:rPr lang="es-ES" sz="1600" dirty="0" err="1"/>
                            <a:t>autoinducida</a:t>
                          </a:r>
                          <a:r>
                            <a:rPr lang="es-ES" sz="1600" dirty="0"/>
                            <a:t> en el solenoide cuando la intensidad varía a razón </a:t>
                          </a:r>
                          <a:r>
                            <a:rPr lang="es-ES" sz="160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180 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/>
                            <a:t>.</a:t>
                          </a:r>
                        </a:p>
                        <a:p>
                          <a:pPr marL="0" indent="0" algn="just"/>
                          <a:r>
                            <a:rPr lang="es-ES" sz="1600" dirty="0" smtClean="0"/>
                            <a:t>Dato: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=4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·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−7</m:t>
                                  </m:r>
                                </m:sup>
                              </m:sSup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</m:oMath>
                          </a14:m>
                          <a:endParaRPr lang="es-ES" sz="1600" b="1" dirty="0" smtClean="0"/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=0,0084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s-ES" sz="1600" dirty="0" smtClean="0"/>
                            <a:t>; ii)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=0,0013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𝑊𝑏</m:t>
                              </m:r>
                            </m:oMath>
                          </a14:m>
                          <a:r>
                            <a:rPr lang="es-ES" sz="1600" dirty="0" smtClean="0"/>
                            <a:t>; iii)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=0,00033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oMath>
                          </a14:m>
                          <a:r>
                            <a:rPr lang="es-ES" sz="1600" dirty="0" smtClean="0"/>
                            <a:t>; iv)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=−059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s-ES" sz="1600" dirty="0" smtClean="0"/>
                            <a:t>	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67111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17.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Calcula la inductancia de un solenoide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40 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 smtClean="0"/>
                            <a:t>de longitud,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400</m:t>
                              </m:r>
                            </m:oMath>
                          </a14:m>
                          <a:r>
                            <a:rPr lang="es-ES" sz="1600" dirty="0" smtClean="0"/>
                            <a:t> espiras y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5 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/>
                            <a:t> de sección. ¿Qué fem </a:t>
                          </a:r>
                          <a:r>
                            <a:rPr lang="es-ES" sz="1600" dirty="0" err="1" smtClean="0"/>
                            <a:t>autoinducida</a:t>
                          </a:r>
                          <a:r>
                            <a:rPr lang="es-ES" sz="1600" dirty="0" smtClean="0"/>
                            <a:t> tendrá si la intensidad disminuye a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30 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/>
                            <a:t>?</a:t>
                          </a:r>
                        </a:p>
                        <a:p>
                          <a:pPr marL="0" indent="0" algn="just"/>
                          <a:r>
                            <a:rPr lang="es-ES" sz="1600" dirty="0" smtClean="0"/>
                            <a:t>Dato: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=4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−7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</m:oMath>
                          </a14:m>
                          <a:endParaRPr lang="es-ES" sz="1600" b="1" dirty="0" smtClean="0"/>
                        </a:p>
                        <a:p>
                          <a:pPr marL="355600" indent="-35560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,5·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oMath>
                          </a14:m>
                          <a:r>
                            <a:rPr lang="es-ES" sz="1600" dirty="0"/>
                            <a:t>;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=7,5·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endParaRPr lang="es-ES" sz="1600" dirty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5" name="Tabla 5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7009833"/>
                  </p:ext>
                </p:extLst>
              </p:nvPr>
            </p:nvGraphicFramePr>
            <p:xfrm>
              <a:off x="508000" y="1206500"/>
              <a:ext cx="8178801" cy="344424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204216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16.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5000" t="-16667" r="-156" b="-5625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10668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17.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000" t="-224000" r="-156" b="-8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2969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3. Aplicaciones del fenómeno de autoinducción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" name="28 CuadroTexto"/>
          <p:cNvSpPr txBox="1"/>
          <p:nvPr/>
        </p:nvSpPr>
        <p:spPr>
          <a:xfrm>
            <a:off x="368692" y="1035023"/>
            <a:ext cx="640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  <a:cs typeface="Arial" pitchFamily="34" charset="0"/>
              </a:rPr>
              <a:t>3</a:t>
            </a:r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.1. Generadores de corriente alterna</a:t>
            </a:r>
            <a:endParaRPr lang="es-ES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5" name="45 CuadroTexto"/>
          <p:cNvSpPr txBox="1"/>
          <p:nvPr/>
        </p:nvSpPr>
        <p:spPr>
          <a:xfrm>
            <a:off x="586853" y="5918200"/>
            <a:ext cx="805218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/>
              <a:t>Un generador de corriente transforma energía mecánica en energía eléctrica</a:t>
            </a:r>
            <a:endParaRPr lang="es-ES" sz="16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439" y="1516039"/>
            <a:ext cx="40005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6149" y="1536321"/>
            <a:ext cx="2791187" cy="400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65 Grupo"/>
          <p:cNvGrpSpPr/>
          <p:nvPr>
            <p:custDataLst>
              <p:tags r:id="rId1"/>
            </p:custDataLst>
          </p:nvPr>
        </p:nvGrpSpPr>
        <p:grpSpPr>
          <a:xfrm>
            <a:off x="1473957" y="3850565"/>
            <a:ext cx="2497541" cy="2133979"/>
            <a:chOff x="5690615" y="3206371"/>
            <a:chExt cx="2881886" cy="2133979"/>
          </a:xfrm>
        </p:grpSpPr>
        <p:grpSp>
          <p:nvGrpSpPr>
            <p:cNvPr id="10" name="66 Grupo"/>
            <p:cNvGrpSpPr/>
            <p:nvPr/>
          </p:nvGrpSpPr>
          <p:grpSpPr>
            <a:xfrm>
              <a:off x="5779516" y="3206371"/>
              <a:ext cx="2792985" cy="2133979"/>
              <a:chOff x="312166" y="3206371"/>
              <a:chExt cx="2792985" cy="2133979"/>
            </a:xfrm>
          </p:grpSpPr>
          <p:graphicFrame>
            <p:nvGraphicFramePr>
              <p:cNvPr id="15" name="71 Gráfico"/>
              <p:cNvGraphicFramePr/>
              <p:nvPr>
                <p:extLst>
                  <p:ext uri="{D42A27DB-BD31-4B8C-83A1-F6EECF244321}">
                    <p14:modId xmlns:p14="http://schemas.microsoft.com/office/powerpoint/2010/main" val="631483446"/>
                  </p:ext>
                </p:extLst>
              </p:nvPr>
            </p:nvGraphicFramePr>
            <p:xfrm>
              <a:off x="409846" y="3251200"/>
              <a:ext cx="2695305" cy="208915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6" name="72 CuadroTexto"/>
              <p:cNvSpPr txBox="1"/>
              <p:nvPr/>
            </p:nvSpPr>
            <p:spPr>
              <a:xfrm>
                <a:off x="312166" y="3206371"/>
                <a:ext cx="3111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400" dirty="0" smtClean="0">
                    <a:sym typeface="Symbol"/>
                  </a:rPr>
                  <a:t>I</a:t>
                </a:r>
                <a:endParaRPr lang="es-ES" sz="1400" baseline="-25000" dirty="0"/>
              </a:p>
            </p:txBody>
          </p:sp>
        </p:grpSp>
        <p:cxnSp>
          <p:nvCxnSpPr>
            <p:cNvPr id="11" name="67 Conector recto"/>
            <p:cNvCxnSpPr/>
            <p:nvPr/>
          </p:nvCxnSpPr>
          <p:spPr bwMode="auto">
            <a:xfrm>
              <a:off x="6053003" y="3818529"/>
              <a:ext cx="226695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68 Conector recto"/>
            <p:cNvCxnSpPr/>
            <p:nvPr/>
          </p:nvCxnSpPr>
          <p:spPr bwMode="auto">
            <a:xfrm>
              <a:off x="6022706" y="4751980"/>
              <a:ext cx="226695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69 CuadroTexto"/>
            <p:cNvSpPr txBox="1"/>
            <p:nvPr/>
          </p:nvSpPr>
          <p:spPr>
            <a:xfrm>
              <a:off x="5719319" y="3630589"/>
              <a:ext cx="400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dirty="0" smtClean="0">
                  <a:sym typeface="Symbol"/>
                </a:rPr>
                <a:t>I</a:t>
              </a:r>
              <a:r>
                <a:rPr lang="es-ES_tradnl" sz="1400" baseline="-25000" dirty="0" smtClean="0">
                  <a:sym typeface="Symbol"/>
                </a:rPr>
                <a:t>0</a:t>
              </a:r>
              <a:endParaRPr lang="es-ES" sz="1400" baseline="-25000" dirty="0"/>
            </a:p>
          </p:txBody>
        </p:sp>
        <p:sp>
          <p:nvSpPr>
            <p:cNvPr id="14" name="70 CuadroTexto"/>
            <p:cNvSpPr txBox="1"/>
            <p:nvPr/>
          </p:nvSpPr>
          <p:spPr>
            <a:xfrm>
              <a:off x="5690615" y="4577687"/>
              <a:ext cx="551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dirty="0" smtClean="0">
                  <a:sym typeface="Symbol"/>
                </a:rPr>
                <a:t>-I</a:t>
              </a:r>
              <a:r>
                <a:rPr lang="es-ES_tradnl" sz="1400" baseline="-25000" dirty="0" smtClean="0">
                  <a:sym typeface="Symbol"/>
                </a:rPr>
                <a:t>0</a:t>
              </a:r>
              <a:endParaRPr lang="es-ES" sz="1400" baseline="-25000" dirty="0"/>
            </a:p>
          </p:txBody>
        </p:sp>
      </p:grpSp>
      <p:cxnSp>
        <p:nvCxnSpPr>
          <p:cNvPr id="17" name="73 Conector recto"/>
          <p:cNvCxnSpPr/>
          <p:nvPr/>
        </p:nvCxnSpPr>
        <p:spPr>
          <a:xfrm>
            <a:off x="2290805" y="4485564"/>
            <a:ext cx="0" cy="9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74 Conector recto"/>
          <p:cNvCxnSpPr/>
          <p:nvPr/>
        </p:nvCxnSpPr>
        <p:spPr>
          <a:xfrm>
            <a:off x="2798046" y="4460542"/>
            <a:ext cx="0" cy="9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75 Conector recto"/>
          <p:cNvCxnSpPr/>
          <p:nvPr/>
        </p:nvCxnSpPr>
        <p:spPr>
          <a:xfrm>
            <a:off x="3305289" y="4490112"/>
            <a:ext cx="0" cy="9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76 Conector recto"/>
          <p:cNvCxnSpPr/>
          <p:nvPr/>
        </p:nvCxnSpPr>
        <p:spPr>
          <a:xfrm>
            <a:off x="3798883" y="4465092"/>
            <a:ext cx="0" cy="90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77 CuadroTexto"/>
              <p:cNvSpPr txBox="1"/>
              <p:nvPr/>
            </p:nvSpPr>
            <p:spPr>
              <a:xfrm>
                <a:off x="1715028" y="4862470"/>
                <a:ext cx="3381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21" name="7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028" y="4862470"/>
                <a:ext cx="338106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78 CuadroTexto"/>
              <p:cNvSpPr txBox="1"/>
              <p:nvPr/>
            </p:nvSpPr>
            <p:spPr>
              <a:xfrm>
                <a:off x="2238193" y="4853372"/>
                <a:ext cx="334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22" name="7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193" y="4853372"/>
                <a:ext cx="334514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79 CuadroTexto"/>
              <p:cNvSpPr txBox="1"/>
              <p:nvPr/>
            </p:nvSpPr>
            <p:spPr>
              <a:xfrm>
                <a:off x="2800026" y="4828351"/>
                <a:ext cx="3234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23" name="7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026" y="4828351"/>
                <a:ext cx="323422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80 CuadroTexto"/>
              <p:cNvSpPr txBox="1"/>
              <p:nvPr/>
            </p:nvSpPr>
            <p:spPr>
              <a:xfrm>
                <a:off x="3257226" y="4835176"/>
                <a:ext cx="3442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24" name="8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226" y="4835176"/>
                <a:ext cx="34426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81 CuadroTexto"/>
              <p:cNvSpPr txBox="1"/>
              <p:nvPr/>
            </p:nvSpPr>
            <p:spPr>
              <a:xfrm>
                <a:off x="3723525" y="4823803"/>
                <a:ext cx="3281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25" name="8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525" y="4823803"/>
                <a:ext cx="328102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230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3. Aplicaciones del fenómeno de autoinducción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6" name="28 CuadroTexto"/>
          <p:cNvSpPr txBox="1"/>
          <p:nvPr/>
        </p:nvSpPr>
        <p:spPr>
          <a:xfrm>
            <a:off x="395586" y="1035022"/>
            <a:ext cx="640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3.2. Generadores de corriente continua</a:t>
            </a:r>
            <a:endParaRPr lang="es-ES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7" name="27 CuadroTexto"/>
          <p:cNvSpPr txBox="1"/>
          <p:nvPr/>
        </p:nvSpPr>
        <p:spPr>
          <a:xfrm>
            <a:off x="600501" y="5904554"/>
            <a:ext cx="801123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/>
              <a:t>Un generador de corriente transforma energía mecánica en energía eléctrica</a:t>
            </a:r>
            <a:endParaRPr lang="es-ES" sz="1600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765" y="1628729"/>
            <a:ext cx="440055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/>
          <a:srcRect r="21747"/>
          <a:stretch>
            <a:fillRect/>
          </a:stretch>
        </p:blipFill>
        <p:spPr bwMode="auto">
          <a:xfrm>
            <a:off x="4686204" y="1468084"/>
            <a:ext cx="3825313" cy="393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8352" y="4151858"/>
            <a:ext cx="2598701" cy="144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5418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pSp>
        <p:nvGrpSpPr>
          <p:cNvPr id="13" name="6 Grupo"/>
          <p:cNvGrpSpPr/>
          <p:nvPr/>
        </p:nvGrpSpPr>
        <p:grpSpPr>
          <a:xfrm>
            <a:off x="955344" y="1158212"/>
            <a:ext cx="2961564" cy="4208660"/>
            <a:chOff x="941696" y="1990724"/>
            <a:chExt cx="2961564" cy="4208659"/>
          </a:xfrm>
        </p:grpSpPr>
        <p:pic>
          <p:nvPicPr>
            <p:cNvPr id="23" name="Picture 2" descr="Archivo:Michael-faraday3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7600" y="1990724"/>
              <a:ext cx="2660936" cy="3819525"/>
            </a:xfrm>
            <a:prstGeom prst="rect">
              <a:avLst/>
            </a:prstGeom>
            <a:noFill/>
          </p:spPr>
        </p:pic>
        <p:sp>
          <p:nvSpPr>
            <p:cNvPr id="24" name="9 CuadroTexto"/>
            <p:cNvSpPr txBox="1"/>
            <p:nvPr/>
          </p:nvSpPr>
          <p:spPr>
            <a:xfrm>
              <a:off x="941696" y="5860829"/>
              <a:ext cx="29615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dirty="0" smtClean="0">
                  <a:cs typeface="Arial" pitchFamily="34" charset="0"/>
                </a:rPr>
                <a:t>Michael Faraday (1791-1867)</a:t>
              </a:r>
              <a:endParaRPr lang="es-ES" sz="1600" dirty="0">
                <a:cs typeface="Arial" pitchFamily="34" charset="0"/>
              </a:endParaRPr>
            </a:p>
          </p:txBody>
        </p:sp>
      </p:grpSp>
      <p:sp>
        <p:nvSpPr>
          <p:cNvPr id="25" name="10 CuadroTexto"/>
          <p:cNvSpPr txBox="1"/>
          <p:nvPr/>
        </p:nvSpPr>
        <p:spPr>
          <a:xfrm>
            <a:off x="627798" y="5619041"/>
            <a:ext cx="775192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_tradnl" sz="1600" i="1" dirty="0" smtClean="0">
                <a:cs typeface="Arial" pitchFamily="34" charset="0"/>
              </a:rPr>
              <a:t>“Si de la electricidad surgía magnetismo, ¿por qué motivo el magnetismo no habría de generar a su vez electricidad?”</a:t>
            </a:r>
            <a:endParaRPr lang="es-ES" sz="1600" i="1" dirty="0">
              <a:cs typeface="Arial" pitchFamily="34" charset="0"/>
            </a:endParaRPr>
          </a:p>
        </p:txBody>
      </p:sp>
      <p:pic>
        <p:nvPicPr>
          <p:cNvPr id="26" name="Picture 2" descr="http://www.electronicsandyou.com/electronics-history/Joseph_Henr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r="5561"/>
          <a:stretch/>
        </p:blipFill>
        <p:spPr bwMode="auto">
          <a:xfrm>
            <a:off x="5472753" y="1160037"/>
            <a:ext cx="2661313" cy="37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12 CuadroTexto"/>
          <p:cNvSpPr txBox="1"/>
          <p:nvPr/>
        </p:nvSpPr>
        <p:spPr>
          <a:xfrm>
            <a:off x="5338550" y="5003298"/>
            <a:ext cx="2961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cs typeface="Arial" pitchFamily="34" charset="0"/>
              </a:rPr>
              <a:t>Joseph Henry (1816 -1887)</a:t>
            </a:r>
            <a:endParaRPr lang="es-ES" sz="16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87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3. Aplicaciones del fenómeno de autoinducción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9" name="28 CuadroTexto"/>
          <p:cNvSpPr txBox="1"/>
          <p:nvPr/>
        </p:nvSpPr>
        <p:spPr>
          <a:xfrm>
            <a:off x="356547" y="1022876"/>
            <a:ext cx="640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3.3. Motores eléctricos</a:t>
            </a:r>
            <a:endParaRPr lang="es-ES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" name="Picture 4" descr="http://acer.forestales.upm.es/basicas/udfisica/asignaturas/fisica/magnet/generador_files/moto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6" y="1508646"/>
            <a:ext cx="3682922" cy="36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5 CuadroTexto"/>
              <p:cNvSpPr txBox="1"/>
              <p:nvPr/>
            </p:nvSpPr>
            <p:spPr>
              <a:xfrm>
                <a:off x="3031793" y="1445979"/>
                <a:ext cx="451597" cy="4029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1" name="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793" y="1445979"/>
                <a:ext cx="451597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14 CuadroTexto"/>
          <p:cNvSpPr txBox="1"/>
          <p:nvPr/>
        </p:nvSpPr>
        <p:spPr>
          <a:xfrm>
            <a:off x="3548418" y="5163308"/>
            <a:ext cx="503678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/>
              <a:t>Un motor al contrario que un generador transforma energía eléctrica en energía mecánica</a:t>
            </a:r>
            <a:endParaRPr lang="es-ES" sz="1600" dirty="0"/>
          </a:p>
        </p:txBody>
      </p:sp>
      <p:pic>
        <p:nvPicPr>
          <p:cNvPr id="13" name="Picture 6" descr="http://3.bp.blogspot.com/-sCtaVlffAxY/T-lKNttZsFI/AAAAAAAAEeA/cG_UnYgCxGQ/s1600/motor-electric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94" y="1364183"/>
            <a:ext cx="4156524" cy="315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13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3. Aplicaciones del fenómeno de autoinducción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4" name="28 CuadroTexto"/>
          <p:cNvSpPr txBox="1"/>
          <p:nvPr/>
        </p:nvSpPr>
        <p:spPr>
          <a:xfrm>
            <a:off x="382139" y="967787"/>
            <a:ext cx="640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3.4. Transformadores</a:t>
            </a:r>
            <a:endParaRPr lang="es-ES" b="1" dirty="0">
              <a:solidFill>
                <a:srgbClr val="002060"/>
              </a:solidFill>
              <a:cs typeface="Arial" pitchFamily="34" charset="0"/>
            </a:endParaRPr>
          </a:p>
        </p:txBody>
      </p:sp>
      <p:grpSp>
        <p:nvGrpSpPr>
          <p:cNvPr id="15" name="11 Grupo"/>
          <p:cNvGrpSpPr/>
          <p:nvPr/>
        </p:nvGrpSpPr>
        <p:grpSpPr>
          <a:xfrm>
            <a:off x="646192" y="1458321"/>
            <a:ext cx="4002156" cy="2549318"/>
            <a:chOff x="799824" y="2851150"/>
            <a:chExt cx="4002156" cy="2549318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60450" y="2851150"/>
              <a:ext cx="3689350" cy="2549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13 CuadroTexto"/>
            <p:cNvSpPr txBox="1"/>
            <p:nvPr/>
          </p:nvSpPr>
          <p:spPr>
            <a:xfrm>
              <a:off x="799824" y="4806950"/>
              <a:ext cx="8829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 smtClean="0"/>
                <a:t>Bobina primaria</a:t>
              </a:r>
              <a:endParaRPr lang="es-ES" sz="1400" dirty="0"/>
            </a:p>
          </p:txBody>
        </p:sp>
        <p:cxnSp>
          <p:nvCxnSpPr>
            <p:cNvPr id="18" name="15 Conector recto de flecha"/>
            <p:cNvCxnSpPr/>
            <p:nvPr/>
          </p:nvCxnSpPr>
          <p:spPr bwMode="auto">
            <a:xfrm flipV="1">
              <a:off x="1549400" y="4629150"/>
              <a:ext cx="355600" cy="2667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16 Conector recto de flecha"/>
            <p:cNvCxnSpPr/>
            <p:nvPr/>
          </p:nvCxnSpPr>
          <p:spPr bwMode="auto">
            <a:xfrm rot="16200000" flipV="1">
              <a:off x="3749675" y="4518025"/>
              <a:ext cx="311150" cy="2667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0" name="17 CuadroTexto"/>
            <p:cNvSpPr txBox="1"/>
            <p:nvPr/>
          </p:nvSpPr>
          <p:spPr>
            <a:xfrm>
              <a:off x="3741807" y="4806950"/>
              <a:ext cx="10601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 smtClean="0"/>
                <a:t>Bobina secundaria</a:t>
              </a:r>
              <a:endParaRPr lang="es-ES" sz="1400" dirty="0"/>
            </a:p>
          </p:txBody>
        </p:sp>
      </p:grp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2680" y="1362407"/>
            <a:ext cx="3289300" cy="292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6 CuadroTexto"/>
              <p:cNvSpPr txBox="1"/>
              <p:nvPr/>
            </p:nvSpPr>
            <p:spPr>
              <a:xfrm>
                <a:off x="657083" y="4284714"/>
                <a:ext cx="1546449" cy="559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2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83" y="4284714"/>
                <a:ext cx="1546449" cy="5598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19 CuadroTexto"/>
              <p:cNvSpPr txBox="1"/>
              <p:nvPr/>
            </p:nvSpPr>
            <p:spPr>
              <a:xfrm>
                <a:off x="3020421" y="4232398"/>
                <a:ext cx="1555939" cy="559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3" name="1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421" y="4232398"/>
                <a:ext cx="1555939" cy="5598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10 CuadroTexto"/>
              <p:cNvSpPr txBox="1"/>
              <p:nvPr/>
            </p:nvSpPr>
            <p:spPr>
              <a:xfrm>
                <a:off x="711674" y="5294648"/>
                <a:ext cx="930255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4" name="1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74" y="5294648"/>
                <a:ext cx="930255" cy="5936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20 CuadroTexto"/>
              <p:cNvSpPr txBox="1"/>
              <p:nvPr/>
            </p:nvSpPr>
            <p:spPr>
              <a:xfrm>
                <a:off x="1871735" y="5171818"/>
                <a:ext cx="20992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𝑆𝑖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𝑒𝑙𝑒𝑣𝑎𝑑𝑜𝑟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5" name="2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735" y="5171818"/>
                <a:ext cx="2099293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25 CuadroTexto"/>
              <p:cNvSpPr txBox="1"/>
              <p:nvPr/>
            </p:nvSpPr>
            <p:spPr>
              <a:xfrm>
                <a:off x="1901306" y="5665412"/>
                <a:ext cx="209768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𝑆𝑖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𝑟𝑒𝑑𝑢𝑐𝑡𝑜𝑟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6" name="2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306" y="5665412"/>
                <a:ext cx="2097689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22 CuadroTexto"/>
          <p:cNvSpPr txBox="1"/>
          <p:nvPr/>
        </p:nvSpPr>
        <p:spPr>
          <a:xfrm>
            <a:off x="5243601" y="4544704"/>
            <a:ext cx="3452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/>
            <a:r>
              <a:rPr lang="es-ES" sz="1600" dirty="0" smtClean="0">
                <a:sym typeface="Wingdings" panose="05000000000000000000" pitchFamily="2" charset="2"/>
              </a:rPr>
              <a:t></a:t>
            </a:r>
            <a:r>
              <a:rPr lang="es-ES" sz="1600" dirty="0" smtClean="0">
                <a:sym typeface="Wingdings"/>
              </a:rPr>
              <a:t>	Si no hay pérdidas: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23 CuadroTexto"/>
              <p:cNvSpPr txBox="1"/>
              <p:nvPr/>
            </p:nvSpPr>
            <p:spPr>
              <a:xfrm>
                <a:off x="5938766" y="5048989"/>
                <a:ext cx="16109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8" name="2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766" y="5048989"/>
                <a:ext cx="1610954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29 CuadroTexto"/>
              <p:cNvSpPr txBox="1"/>
              <p:nvPr/>
            </p:nvSpPr>
            <p:spPr>
              <a:xfrm>
                <a:off x="6350474" y="5583526"/>
                <a:ext cx="895823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9" name="2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474" y="5583526"/>
                <a:ext cx="895823" cy="59362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79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3. Aplicaciones del fenómeno de autoinducción</a:t>
            </a:r>
            <a:endParaRPr lang="es-ES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a 2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3885446"/>
                  </p:ext>
                </p:extLst>
              </p:nvPr>
            </p:nvGraphicFramePr>
            <p:xfrm>
              <a:off x="508000" y="1206500"/>
              <a:ext cx="8178801" cy="42672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03378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74465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18.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 generador de corriente alterna (AC) está formado por una bobina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oMath>
                          </a14:m>
                          <a:r>
                            <a:rPr lang="es-ES" sz="1600" dirty="0"/>
                            <a:t> espiras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0,05 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/>
                            <a:t> de </a:t>
                          </a:r>
                          <a:r>
                            <a:rPr lang="es-ES" sz="1600" dirty="0"/>
                            <a:t>área que giran en un campo magnético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0,6 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s-ES" sz="1600" dirty="0"/>
                            <a:t> con una frecuencia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50 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𝐻𝑧</m:t>
                              </m:r>
                            </m:oMath>
                          </a14:m>
                          <a:r>
                            <a:rPr lang="es-ES" sz="1600" dirty="0"/>
                            <a:t>. Si la resistencia total de la bobina es </a:t>
                          </a:r>
                          <a:r>
                            <a:rPr lang="es-ES" sz="1600" dirty="0" smtClean="0"/>
                            <a:t>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20 </m:t>
                              </m:r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oMath>
                          </a14:m>
                          <a:r>
                            <a:rPr lang="es-ES" sz="1600" dirty="0" smtClean="0"/>
                            <a:t>, determinar: i) La </a:t>
                          </a:r>
                          <a:r>
                            <a:rPr lang="es-ES" sz="1600" dirty="0"/>
                            <a:t>fuerza electromotriz máxima </a:t>
                          </a:r>
                          <a:r>
                            <a:rPr lang="es-ES" sz="1600" dirty="0" smtClean="0"/>
                            <a:t>inducida; ii) La </a:t>
                          </a:r>
                          <a:r>
                            <a:rPr lang="es-ES" sz="1600" dirty="0"/>
                            <a:t>intensidad máxima inducida</a:t>
                          </a:r>
                          <a:r>
                            <a:rPr lang="es-ES" sz="1600" dirty="0" smtClean="0"/>
                            <a:t>.</a:t>
                          </a:r>
                          <a:endParaRPr lang="es-ES" sz="1600" dirty="0"/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á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=216,77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s-ES" sz="1600" dirty="0" smtClean="0"/>
                            <a:t>; ii)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á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10,84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s-ES" sz="1600" dirty="0" smtClean="0"/>
                            <a:t>	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74465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19.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600" dirty="0" smtClean="0"/>
                            <a:t>Un aparato funciona a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9 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s-ES" sz="1600" dirty="0"/>
                            <a:t> y con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0,5 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s-ES" sz="1600" dirty="0"/>
                            <a:t> mediante un transformador cuya bobina primaria tiene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3000 </m:t>
                              </m:r>
                            </m:oMath>
                          </a14:m>
                          <a:r>
                            <a:rPr lang="es-ES" sz="1600" dirty="0"/>
                            <a:t>espiras. Si la tensión de entrada es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220 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s-ES" sz="1600" dirty="0" smtClean="0"/>
                            <a:t>: i) ¿Cuántas </a:t>
                          </a:r>
                          <a:r>
                            <a:rPr lang="es-ES" sz="1600" dirty="0"/>
                            <a:t>espiras debe tener la bobina secundaria</a:t>
                          </a:r>
                          <a:r>
                            <a:rPr lang="es-ES" sz="1600" dirty="0" smtClean="0"/>
                            <a:t>?; ii) ¿Cuál </a:t>
                          </a:r>
                          <a:r>
                            <a:rPr lang="es-ES" sz="1600" dirty="0"/>
                            <a:t>es la intensidad, en </a:t>
                          </a:r>
                          <a:r>
                            <a:rPr lang="es-ES" sz="1600" dirty="0" err="1"/>
                            <a:t>mA</a:t>
                          </a:r>
                          <a:r>
                            <a:rPr lang="es-ES" sz="1600" dirty="0"/>
                            <a:t>, que circula por la primaria</a:t>
                          </a:r>
                          <a:r>
                            <a:rPr lang="es-ES" sz="1600" dirty="0" smtClean="0"/>
                            <a:t>?</a:t>
                          </a:r>
                          <a:endParaRPr lang="es-ES" sz="1600" dirty="0"/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=123</m:t>
                              </m:r>
                            </m:oMath>
                          </a14:m>
                          <a:r>
                            <a:rPr lang="es-ES" sz="1600" dirty="0" smtClean="0"/>
                            <a:t>; ii)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=0,0205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endParaRPr lang="es-ES" sz="1600" dirty="0" smtClean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98505"/>
                      </a:ext>
                    </a:extLst>
                  </a:tr>
                  <a:tr h="67111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20.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Un transformador consta de una bobina primaria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oMath>
                          </a14:m>
                          <a:r>
                            <a:rPr lang="es-ES" sz="1600" dirty="0"/>
                            <a:t> espiras y de una bobina </a:t>
                          </a:r>
                          <a:r>
                            <a:rPr lang="es-ES" sz="1600" dirty="0" smtClean="0"/>
                            <a:t>secundaria </a:t>
                          </a:r>
                          <a:r>
                            <a:rPr lang="es-ES" sz="1600" dirty="0"/>
                            <a:t>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oMath>
                          </a14:m>
                          <a:r>
                            <a:rPr lang="es-ES" sz="1600" dirty="0"/>
                            <a:t> espiras</a:t>
                          </a:r>
                          <a:r>
                            <a:rPr lang="es-ES" sz="1600" dirty="0" smtClean="0"/>
                            <a:t>. i) ¿Cuál </a:t>
                          </a:r>
                          <a:r>
                            <a:rPr lang="es-ES" sz="1600" dirty="0"/>
                            <a:t>será su función: elevar o reducir el </a:t>
                          </a:r>
                          <a:r>
                            <a:rPr lang="es-ES" sz="1600" dirty="0" smtClean="0"/>
                            <a:t>voltaje?; ii) Si </a:t>
                          </a:r>
                          <a:r>
                            <a:rPr lang="es-ES" sz="1600" dirty="0"/>
                            <a:t>la tensión de entrada es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125 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s-ES" sz="1600" dirty="0"/>
                            <a:t>, ¿cuál es la de </a:t>
                          </a:r>
                          <a:r>
                            <a:rPr lang="es-ES" sz="1600" dirty="0" smtClean="0"/>
                            <a:t>salida?; iii) Si </a:t>
                          </a:r>
                          <a:r>
                            <a:rPr lang="es-ES" sz="1600" dirty="0"/>
                            <a:t>la corriente en la bobina primaria es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50 </m:t>
                              </m:r>
                              <m:r>
                                <a:rPr lang="es-ES" sz="1600" i="1" dirty="0" err="1">
                                  <a:latin typeface="Cambria Math" panose="02040503050406030204" pitchFamily="18" charset="0"/>
                                </a:rPr>
                                <m:t>𝑚𝐴</m:t>
                              </m:r>
                            </m:oMath>
                          </a14:m>
                          <a:r>
                            <a:rPr lang="es-ES" sz="1600" dirty="0"/>
                            <a:t>, ¿cuánto valdrá en la secundaria</a:t>
                          </a:r>
                          <a:r>
                            <a:rPr lang="es-ES" sz="1600" dirty="0" smtClean="0"/>
                            <a:t>?</a:t>
                          </a:r>
                        </a:p>
                        <a:p>
                          <a:pPr marL="355600" indent="-35560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ii)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=31,3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s-ES" sz="1600" dirty="0" smtClean="0"/>
                            <a:t>; iii)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=200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𝑚𝐴</m:t>
                              </m:r>
                            </m:oMath>
                          </a14:m>
                          <a:endParaRPr lang="es-ES" sz="1600" dirty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a 2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3885446"/>
                  </p:ext>
                </p:extLst>
              </p:nvPr>
            </p:nvGraphicFramePr>
            <p:xfrm>
              <a:off x="508000" y="1206500"/>
              <a:ext cx="8178801" cy="42672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193800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04001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13106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18.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5000" t="-26047" r="-156" b="-20697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13106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19.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5000" t="-125463" r="-156" b="-10601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98505"/>
                      </a:ext>
                    </a:extLst>
                  </a:tr>
                  <a:tr h="13106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20.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000" t="-226512" r="-156" b="-651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050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4</a:t>
            </a:r>
            <a:r>
              <a:rPr lang="es-ES" sz="1600" b="1" dirty="0" smtClean="0">
                <a:solidFill>
                  <a:schemeClr val="bg1"/>
                </a:solidFill>
              </a:rPr>
              <a:t>. La unificación de Maxwell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pSp>
        <p:nvGrpSpPr>
          <p:cNvPr id="4" name="6 Grupo"/>
          <p:cNvGrpSpPr/>
          <p:nvPr/>
        </p:nvGrpSpPr>
        <p:grpSpPr>
          <a:xfrm>
            <a:off x="354842" y="1103588"/>
            <a:ext cx="2347415" cy="2687321"/>
            <a:chOff x="761307" y="2406650"/>
            <a:chExt cx="2920621" cy="335195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71550" y="2406650"/>
              <a:ext cx="2381250" cy="267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9 CuadroTexto"/>
            <p:cNvSpPr txBox="1"/>
            <p:nvPr/>
          </p:nvSpPr>
          <p:spPr>
            <a:xfrm>
              <a:off x="761307" y="5029200"/>
              <a:ext cx="2920621" cy="729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dirty="0" smtClean="0"/>
                <a:t>James </a:t>
              </a:r>
              <a:r>
                <a:rPr lang="es-ES_tradnl" sz="1600" dirty="0" err="1" smtClean="0"/>
                <a:t>Clerk</a:t>
              </a:r>
              <a:r>
                <a:rPr lang="es-ES_tradnl" sz="1600" dirty="0" smtClean="0"/>
                <a:t> Maxwell (1831-1879)</a:t>
              </a:r>
              <a:endParaRPr lang="es-ES" sz="1600" dirty="0"/>
            </a:p>
          </p:txBody>
        </p:sp>
      </p:grpSp>
      <p:sp>
        <p:nvSpPr>
          <p:cNvPr id="7" name="10 CuadroTexto"/>
          <p:cNvSpPr txBox="1"/>
          <p:nvPr/>
        </p:nvSpPr>
        <p:spPr>
          <a:xfrm>
            <a:off x="2681884" y="896294"/>
            <a:ext cx="60253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s-ES_tradnl" sz="1600" b="1" dirty="0" smtClean="0"/>
              <a:t>Unificó</a:t>
            </a:r>
            <a:r>
              <a:rPr lang="es-ES_tradnl" sz="1600" dirty="0" smtClean="0"/>
              <a:t> las teorías de la electricidad y el magnetismo.</a:t>
            </a:r>
          </a:p>
          <a:p>
            <a:pPr marL="176213" indent="-176213" algn="just">
              <a:buFont typeface="Wingdings"/>
              <a:buChar char="F"/>
            </a:pPr>
            <a:endParaRPr lang="es-ES_tradnl" sz="1600" dirty="0"/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s-ES_tradnl" sz="1600" dirty="0"/>
              <a:t>Las </a:t>
            </a:r>
            <a:r>
              <a:rPr lang="es-ES_tradnl" sz="1600" b="1" dirty="0"/>
              <a:t>cuatro ecuaciones </a:t>
            </a:r>
            <a:r>
              <a:rPr lang="es-ES_tradnl" sz="1600" dirty="0"/>
              <a:t>junto a la </a:t>
            </a:r>
            <a:r>
              <a:rPr lang="es-ES_tradnl" sz="1600" b="1" dirty="0"/>
              <a:t>fuerza generalizada de </a:t>
            </a:r>
            <a:r>
              <a:rPr lang="es-ES_tradnl" sz="1600" b="1" dirty="0" err="1"/>
              <a:t>Lorentz</a:t>
            </a:r>
            <a:r>
              <a:rPr lang="es-ES_tradnl" sz="1600" dirty="0"/>
              <a:t> describen los fenómenos electromagnéticos desde el </a:t>
            </a:r>
            <a:r>
              <a:rPr lang="es-ES_tradnl" sz="1600" i="1" dirty="0"/>
              <a:t>punto de vista </a:t>
            </a:r>
            <a:r>
              <a:rPr lang="es-ES_tradnl" sz="1600" i="1" dirty="0" smtClean="0"/>
              <a:t>clásico</a:t>
            </a:r>
            <a:endParaRPr lang="es-ES_tradnl" sz="1600" i="1" dirty="0"/>
          </a:p>
        </p:txBody>
      </p:sp>
      <p:sp>
        <p:nvSpPr>
          <p:cNvPr id="9" name="12 CuadroTexto"/>
          <p:cNvSpPr txBox="1"/>
          <p:nvPr/>
        </p:nvSpPr>
        <p:spPr>
          <a:xfrm>
            <a:off x="2723818" y="2424349"/>
            <a:ext cx="5806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es-ES_tradnl" sz="1600" dirty="0" smtClean="0">
                <a:sym typeface="Wingdings"/>
              </a:rPr>
              <a:t>	</a:t>
            </a:r>
            <a:r>
              <a:rPr lang="es-ES_tradnl" sz="1600" b="1" dirty="0" smtClean="0"/>
              <a:t>1ª Ley</a:t>
            </a:r>
            <a:r>
              <a:rPr lang="es-ES_tradnl" sz="1600" dirty="0" smtClean="0"/>
              <a:t>: </a:t>
            </a:r>
            <a:r>
              <a:rPr lang="es-ES_tradnl" sz="1600" b="1" dirty="0" smtClean="0">
                <a:solidFill>
                  <a:srgbClr val="FF0000"/>
                </a:solidFill>
              </a:rPr>
              <a:t>Teorema de Gauss </a:t>
            </a:r>
            <a:r>
              <a:rPr lang="es-ES_tradnl" sz="1600" dirty="0" smtClean="0"/>
              <a:t>para el campo eléctrico: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5 CuadroTexto"/>
              <p:cNvSpPr txBox="1"/>
              <p:nvPr/>
            </p:nvSpPr>
            <p:spPr>
              <a:xfrm>
                <a:off x="4860594" y="2810757"/>
                <a:ext cx="1564083" cy="738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s-ES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nary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𝑖𝑛𝑡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" name="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594" y="2810757"/>
                <a:ext cx="1564083" cy="7382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13 CuadroTexto"/>
          <p:cNvSpPr txBox="1"/>
          <p:nvPr/>
        </p:nvSpPr>
        <p:spPr>
          <a:xfrm>
            <a:off x="2709773" y="3590907"/>
            <a:ext cx="5983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es-ES_tradnl" sz="1600" dirty="0" smtClean="0">
                <a:sym typeface="Wingdings"/>
              </a:rPr>
              <a:t>	</a:t>
            </a:r>
            <a:r>
              <a:rPr lang="es-ES_tradnl" sz="1600" b="1" dirty="0" smtClean="0">
                <a:sym typeface="Wingdings"/>
              </a:rPr>
              <a:t>2</a:t>
            </a:r>
            <a:r>
              <a:rPr lang="es-ES_tradnl" sz="1600" b="1" dirty="0" smtClean="0"/>
              <a:t>ª Ley</a:t>
            </a:r>
            <a:r>
              <a:rPr lang="es-ES_tradnl" sz="1600" dirty="0" smtClean="0"/>
              <a:t>: </a:t>
            </a:r>
            <a:r>
              <a:rPr lang="es-ES_tradnl" sz="1600" b="1" dirty="0" smtClean="0">
                <a:solidFill>
                  <a:srgbClr val="FF0000"/>
                </a:solidFill>
              </a:rPr>
              <a:t>Teorema de Gauss </a:t>
            </a:r>
            <a:r>
              <a:rPr lang="es-ES_tradnl" sz="1600" dirty="0" smtClean="0"/>
              <a:t>para el campo magnético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4 CuadroTexto"/>
              <p:cNvSpPr txBox="1"/>
              <p:nvPr/>
            </p:nvSpPr>
            <p:spPr>
              <a:xfrm>
                <a:off x="4944754" y="3863909"/>
                <a:ext cx="1346202" cy="738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s-ES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nary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2" name="1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754" y="3863909"/>
                <a:ext cx="1346202" cy="7382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15 CuadroTexto"/>
          <p:cNvSpPr txBox="1"/>
          <p:nvPr/>
        </p:nvSpPr>
        <p:spPr>
          <a:xfrm>
            <a:off x="485980" y="4583414"/>
            <a:ext cx="560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es-ES_tradnl" sz="1600" dirty="0" smtClean="0">
                <a:sym typeface="Wingdings"/>
              </a:rPr>
              <a:t>	</a:t>
            </a:r>
            <a:r>
              <a:rPr lang="es-ES_tradnl" sz="1600" b="1" dirty="0" smtClean="0">
                <a:sym typeface="Wingdings"/>
              </a:rPr>
              <a:t>3</a:t>
            </a:r>
            <a:r>
              <a:rPr lang="es-ES_tradnl" sz="1600" b="1" dirty="0" smtClean="0"/>
              <a:t>ª Ley</a:t>
            </a:r>
            <a:r>
              <a:rPr lang="es-ES_tradnl" sz="1600" dirty="0" smtClean="0"/>
              <a:t>: </a:t>
            </a:r>
            <a:r>
              <a:rPr lang="es-ES_tradnl" sz="1600" b="1" dirty="0" smtClean="0">
                <a:solidFill>
                  <a:srgbClr val="FF0000"/>
                </a:solidFill>
              </a:rPr>
              <a:t>Ley de Faraday </a:t>
            </a:r>
            <a:r>
              <a:rPr lang="es-ES_tradnl" sz="1600" dirty="0" smtClean="0"/>
              <a:t>sobre inducción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6 CuadroTexto"/>
              <p:cNvSpPr txBox="1"/>
              <p:nvPr/>
            </p:nvSpPr>
            <p:spPr>
              <a:xfrm>
                <a:off x="3539036" y="4897837"/>
                <a:ext cx="1805238" cy="738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s-ES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nary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acc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4" name="1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036" y="4897837"/>
                <a:ext cx="1805238" cy="7382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17 CuadroTexto"/>
          <p:cNvSpPr txBox="1"/>
          <p:nvPr/>
        </p:nvSpPr>
        <p:spPr>
          <a:xfrm>
            <a:off x="477672" y="5510192"/>
            <a:ext cx="7872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es-ES_tradnl" sz="1600" dirty="0" smtClean="0">
                <a:sym typeface="Wingdings"/>
              </a:rPr>
              <a:t>	</a:t>
            </a:r>
            <a:r>
              <a:rPr lang="es-ES_tradnl" sz="1600" b="1" dirty="0" smtClean="0">
                <a:sym typeface="Wingdings"/>
              </a:rPr>
              <a:t>4</a:t>
            </a:r>
            <a:r>
              <a:rPr lang="es-ES_tradnl" sz="1600" b="1" dirty="0" smtClean="0"/>
              <a:t>ª Ley</a:t>
            </a:r>
            <a:r>
              <a:rPr lang="es-ES_tradnl" sz="1600" dirty="0" smtClean="0"/>
              <a:t>: </a:t>
            </a:r>
            <a:r>
              <a:rPr lang="es-ES_tradnl" sz="1600" b="1" dirty="0" smtClean="0">
                <a:solidFill>
                  <a:srgbClr val="FF0000"/>
                </a:solidFill>
              </a:rPr>
              <a:t>Teorema de Ampère </a:t>
            </a:r>
            <a:r>
              <a:rPr lang="es-ES_tradnl" sz="1600" dirty="0" smtClean="0"/>
              <a:t>extendida a campos eléctricos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18 CuadroTexto"/>
              <p:cNvSpPr txBox="1"/>
              <p:nvPr/>
            </p:nvSpPr>
            <p:spPr>
              <a:xfrm>
                <a:off x="3172821" y="5814512"/>
                <a:ext cx="3460178" cy="818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nary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acc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𝑒𝑙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é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𝑐𝑡𝑟𝑖𝑐𝑜</m:t>
                              </m:r>
                            </m:sub>
                          </m:sSub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6" name="1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821" y="5814512"/>
                <a:ext cx="3460178" cy="8188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796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4</a:t>
            </a:r>
            <a:r>
              <a:rPr lang="es-ES" sz="1600" b="1" dirty="0" smtClean="0">
                <a:solidFill>
                  <a:schemeClr val="bg1"/>
                </a:solidFill>
              </a:rPr>
              <a:t>. La unificación de Maxwell</a:t>
            </a:r>
            <a:endParaRPr lang="es-ES" sz="16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http://2.bp.blogspot.com/-645nZtOup9U/T5fzsYXBwVI/AAAAAAAAADw/EAbWajDfCaY/s1600/onda+(1)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8" y="3691145"/>
            <a:ext cx="3320826" cy="239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20 CuadroTexto"/>
          <p:cNvSpPr txBox="1"/>
          <p:nvPr/>
        </p:nvSpPr>
        <p:spPr>
          <a:xfrm>
            <a:off x="500348" y="937498"/>
            <a:ext cx="8193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"/>
              </a:rPr>
              <a:t>La tercera ecuación de Maxwell va más allá de lo expuesto hasta ahora: “</a:t>
            </a:r>
            <a:r>
              <a:rPr lang="es-ES" sz="1600" b="1" dirty="0" smtClean="0">
                <a:sym typeface="Wingdings"/>
              </a:rPr>
              <a:t>Un campo magnético variable induce otro eléctrico proporcional a la rapidez con que cambia el flujo magnético y perpendicular a él</a:t>
            </a:r>
            <a:r>
              <a:rPr lang="es-ES" sz="1600" dirty="0" smtClean="0">
                <a:sym typeface="Wingdings"/>
              </a:rPr>
              <a:t>”.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" sz="1600" dirty="0">
              <a:sym typeface="Wingdings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"/>
              </a:rPr>
              <a:t>En la cuarta ecuación: “</a:t>
            </a:r>
            <a:r>
              <a:rPr lang="es-ES" sz="1600" b="1" dirty="0" smtClean="0">
                <a:sym typeface="Wingdings"/>
              </a:rPr>
              <a:t>un campo eléctrico variable induce otro magnético proporcional a la rapidez con que cambia el flujo del campo eléctrico y perpendicular a él</a:t>
            </a:r>
            <a:r>
              <a:rPr lang="es-ES" sz="1600" dirty="0" smtClean="0">
                <a:sym typeface="Wingdings"/>
              </a:rPr>
              <a:t>” ( no es necesaria la presencia de corrientes eléctricas).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" sz="1600" dirty="0">
              <a:sym typeface="Wingdings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"/>
              </a:rPr>
              <a:t>Desaparece la idea de fuerza a distancia y es sustituida la de propagación de la interacción en el medio en forma de onda electromagnética.</a:t>
            </a:r>
          </a:p>
        </p:txBody>
      </p:sp>
      <p:sp>
        <p:nvSpPr>
          <p:cNvPr id="19" name="21 Rectángulo"/>
          <p:cNvSpPr/>
          <p:nvPr/>
        </p:nvSpPr>
        <p:spPr>
          <a:xfrm>
            <a:off x="3977479" y="4225052"/>
            <a:ext cx="4675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>
                <a:sym typeface="Wingdings"/>
              </a:rPr>
              <a:t>La velocidad de propagación de dichas ondas es igual a la de la luz: “</a:t>
            </a:r>
            <a:r>
              <a:rPr lang="es-ES" sz="1600" b="1" dirty="0">
                <a:sym typeface="Wingdings"/>
              </a:rPr>
              <a:t>la luz es, en realidad, una perturbación electromagnética que se propaga por el campo</a:t>
            </a:r>
            <a:r>
              <a:rPr lang="es-ES" sz="1600" dirty="0">
                <a:sym typeface="Wingdings"/>
              </a:rPr>
              <a:t>”. Así se unificó la teoría </a:t>
            </a:r>
            <a:r>
              <a:rPr lang="es-ES" sz="1600" b="1" dirty="0">
                <a:sym typeface="Wingdings"/>
              </a:rPr>
              <a:t>electromagnética</a:t>
            </a:r>
            <a:r>
              <a:rPr lang="es-ES" sz="1600" dirty="0">
                <a:sym typeface="Wingdings"/>
              </a:rPr>
              <a:t> con la </a:t>
            </a:r>
            <a:r>
              <a:rPr lang="es-ES" sz="1600" b="1" dirty="0">
                <a:sym typeface="Wingdings"/>
              </a:rPr>
              <a:t>óptica</a:t>
            </a:r>
            <a:r>
              <a:rPr lang="es-ES" sz="1600" dirty="0">
                <a:sym typeface="Wingdings"/>
              </a:rPr>
              <a:t>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49772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5. El magnetismo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6" name="18 CuadroTexto"/>
          <p:cNvSpPr txBox="1"/>
          <p:nvPr/>
        </p:nvSpPr>
        <p:spPr>
          <a:xfrm>
            <a:off x="4395018" y="1348920"/>
            <a:ext cx="425766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_tradnl" sz="1600" dirty="0" smtClean="0"/>
              <a:t>Un electrón en su órbita constituye una </a:t>
            </a:r>
            <a:r>
              <a:rPr lang="es-ES_tradnl" sz="1600" b="1" dirty="0" smtClean="0"/>
              <a:t>corriente eléctrica </a:t>
            </a:r>
            <a:r>
              <a:rPr lang="es-ES_tradnl" sz="1600" dirty="0" smtClean="0"/>
              <a:t>y por tanto crea un campo magnético.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_tradnl" sz="1600" dirty="0"/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_tradnl" sz="1600" dirty="0"/>
              <a:t>Podemos caracterizar el movimiento de los electrones por su </a:t>
            </a:r>
            <a:r>
              <a:rPr lang="es-ES_tradnl" sz="1600" b="1" dirty="0"/>
              <a:t>momento </a:t>
            </a:r>
            <a:r>
              <a:rPr lang="es-ES_tradnl" sz="1600" b="1" dirty="0" smtClean="0"/>
              <a:t>magnético.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_tradnl" sz="1600" b="1" dirty="0"/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_tradnl" sz="1600" dirty="0"/>
              <a:t>Los materiales responde de forma distinta ante un campo magnético externo o ante un cambio de temperatura y según su comportamiento se clasifican </a:t>
            </a:r>
            <a:r>
              <a:rPr lang="es-ES_tradnl" sz="1600" dirty="0" smtClean="0"/>
              <a:t>en: </a:t>
            </a:r>
            <a:r>
              <a:rPr lang="es-ES_tradnl" sz="1600" b="1" dirty="0"/>
              <a:t>ferromagnéticos</a:t>
            </a:r>
            <a:r>
              <a:rPr lang="es-ES_tradnl" sz="1600" dirty="0"/>
              <a:t>, </a:t>
            </a:r>
            <a:r>
              <a:rPr lang="es-ES_tradnl" sz="1600" b="1" dirty="0"/>
              <a:t>paramagnéticos</a:t>
            </a:r>
            <a:r>
              <a:rPr lang="es-ES_tradnl" sz="1600" dirty="0"/>
              <a:t> y </a:t>
            </a:r>
            <a:r>
              <a:rPr lang="es-ES_tradnl" sz="1600" b="1" dirty="0"/>
              <a:t>diamagnéticos</a:t>
            </a:r>
            <a:r>
              <a:rPr lang="es-ES_tradnl" sz="1600" dirty="0" smtClean="0"/>
              <a:t>.</a:t>
            </a:r>
            <a:endParaRPr lang="es-ES" sz="1600" b="1" dirty="0"/>
          </a:p>
        </p:txBody>
      </p:sp>
      <p:grpSp>
        <p:nvGrpSpPr>
          <p:cNvPr id="7" name="8 Grupo"/>
          <p:cNvGrpSpPr/>
          <p:nvPr/>
        </p:nvGrpSpPr>
        <p:grpSpPr>
          <a:xfrm>
            <a:off x="796853" y="1469440"/>
            <a:ext cx="3201982" cy="1726915"/>
            <a:chOff x="634621" y="2015130"/>
            <a:chExt cx="3201982" cy="1726915"/>
          </a:xfrm>
        </p:grpSpPr>
        <p:sp>
          <p:nvSpPr>
            <p:cNvPr id="9" name="10 Elipse"/>
            <p:cNvSpPr/>
            <p:nvPr/>
          </p:nvSpPr>
          <p:spPr bwMode="auto">
            <a:xfrm>
              <a:off x="634621" y="2986395"/>
              <a:ext cx="2444750" cy="755650"/>
            </a:xfrm>
            <a:prstGeom prst="ellipse">
              <a:avLst/>
            </a:prstGeom>
            <a:noFill/>
            <a:ln w="15875" cap="flat" cmpd="sng" algn="ctr">
              <a:solidFill>
                <a:srgbClr val="1C47D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0" name="11 Conector recto de flecha"/>
            <p:cNvCxnSpPr/>
            <p:nvPr/>
          </p:nvCxnSpPr>
          <p:spPr bwMode="auto">
            <a:xfrm rot="5400000" flipH="1" flipV="1">
              <a:off x="1279940" y="2696676"/>
              <a:ext cx="120015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1" name="14 Conector recto de flecha"/>
            <p:cNvCxnSpPr/>
            <p:nvPr/>
          </p:nvCxnSpPr>
          <p:spPr bwMode="auto">
            <a:xfrm rot="10800000">
              <a:off x="2323721" y="2941945"/>
              <a:ext cx="400050" cy="140216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" name="15 CuadroTexto"/>
            <p:cNvSpPr txBox="1"/>
            <p:nvPr/>
          </p:nvSpPr>
          <p:spPr>
            <a:xfrm>
              <a:off x="2022712" y="2015130"/>
              <a:ext cx="1813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dirty="0" smtClean="0"/>
                <a:t>Momento magnético orbital del electrón</a:t>
              </a:r>
              <a:endParaRPr lang="es-ES" sz="1400" dirty="0"/>
            </a:p>
          </p:txBody>
        </p:sp>
        <p:grpSp>
          <p:nvGrpSpPr>
            <p:cNvPr id="13" name="6 Grupo"/>
            <p:cNvGrpSpPr/>
            <p:nvPr/>
          </p:nvGrpSpPr>
          <p:grpSpPr>
            <a:xfrm>
              <a:off x="1637874" y="3074301"/>
              <a:ext cx="501414" cy="501414"/>
              <a:chOff x="1392215" y="4370838"/>
              <a:chExt cx="501414" cy="501414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215" y="4370838"/>
                <a:ext cx="501414" cy="501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5 Más"/>
              <p:cNvSpPr/>
              <p:nvPr/>
            </p:nvSpPr>
            <p:spPr>
              <a:xfrm>
                <a:off x="1514901" y="4490113"/>
                <a:ext cx="272955" cy="272955"/>
              </a:xfrm>
              <a:prstGeom prst="mathPlu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7379" y="3035631"/>
              <a:ext cx="180000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272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5. El magnetismo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pSp>
        <p:nvGrpSpPr>
          <p:cNvPr id="17" name="12 Grupo"/>
          <p:cNvGrpSpPr/>
          <p:nvPr/>
        </p:nvGrpSpPr>
        <p:grpSpPr>
          <a:xfrm>
            <a:off x="404696" y="3970816"/>
            <a:ext cx="2844800" cy="2335373"/>
            <a:chOff x="500229" y="3083712"/>
            <a:chExt cx="2844800" cy="2335373"/>
          </a:xfrm>
        </p:grpSpPr>
        <p:grpSp>
          <p:nvGrpSpPr>
            <p:cNvPr id="18" name="85 Grupo"/>
            <p:cNvGrpSpPr/>
            <p:nvPr/>
          </p:nvGrpSpPr>
          <p:grpSpPr>
            <a:xfrm>
              <a:off x="500229" y="3417247"/>
              <a:ext cx="2844800" cy="2001838"/>
              <a:chOff x="5016500" y="4629150"/>
              <a:chExt cx="2844800" cy="2001838"/>
            </a:xfrm>
          </p:grpSpPr>
          <p:grpSp>
            <p:nvGrpSpPr>
              <p:cNvPr id="20" name="86 Grupo"/>
              <p:cNvGrpSpPr/>
              <p:nvPr/>
            </p:nvGrpSpPr>
            <p:grpSpPr>
              <a:xfrm>
                <a:off x="5461000" y="4806950"/>
                <a:ext cx="2044700" cy="1600200"/>
                <a:chOff x="5461000" y="4806950"/>
                <a:chExt cx="2044700" cy="1600200"/>
              </a:xfrm>
            </p:grpSpPr>
            <p:sp>
              <p:nvSpPr>
                <p:cNvPr id="31" name="99 Rectángulo"/>
                <p:cNvSpPr/>
                <p:nvPr/>
              </p:nvSpPr>
              <p:spPr bwMode="auto">
                <a:xfrm>
                  <a:off x="5461000" y="4806950"/>
                  <a:ext cx="2044700" cy="160020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s-E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32" name="100 Conector recto de flecha"/>
                <p:cNvCxnSpPr/>
                <p:nvPr/>
              </p:nvCxnSpPr>
              <p:spPr bwMode="auto">
                <a:xfrm flipV="1">
                  <a:off x="5549900" y="4883151"/>
                  <a:ext cx="440328" cy="101599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3" name="101 Conector recto de flecha"/>
                <p:cNvCxnSpPr/>
                <p:nvPr/>
              </p:nvCxnSpPr>
              <p:spPr bwMode="auto">
                <a:xfrm>
                  <a:off x="6083300" y="4984750"/>
                  <a:ext cx="370952" cy="116765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4" name="102 Conector recto de flecha"/>
                <p:cNvCxnSpPr/>
                <p:nvPr/>
              </p:nvCxnSpPr>
              <p:spPr bwMode="auto">
                <a:xfrm flipV="1">
                  <a:off x="6661150" y="4855855"/>
                  <a:ext cx="352660" cy="128895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5" name="103 Conector recto de flecha"/>
                <p:cNvCxnSpPr/>
                <p:nvPr/>
              </p:nvCxnSpPr>
              <p:spPr bwMode="auto">
                <a:xfrm flipH="1">
                  <a:off x="6918276" y="4992333"/>
                  <a:ext cx="368490" cy="12283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6" name="104 Conector recto de flecha"/>
                <p:cNvCxnSpPr/>
                <p:nvPr/>
              </p:nvCxnSpPr>
              <p:spPr bwMode="auto">
                <a:xfrm>
                  <a:off x="5549900" y="5207000"/>
                  <a:ext cx="276555" cy="153822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7" name="105 Conector recto de flecha"/>
                <p:cNvCxnSpPr/>
                <p:nvPr/>
              </p:nvCxnSpPr>
              <p:spPr bwMode="auto">
                <a:xfrm flipH="1" flipV="1">
                  <a:off x="5771864" y="5101516"/>
                  <a:ext cx="368490" cy="163772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8" name="106 Conector recto de flecha"/>
                <p:cNvCxnSpPr/>
                <p:nvPr/>
              </p:nvCxnSpPr>
              <p:spPr bwMode="auto">
                <a:xfrm flipV="1">
                  <a:off x="6483350" y="5207000"/>
                  <a:ext cx="40005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9" name="107 Conector recto de flecha"/>
                <p:cNvCxnSpPr/>
                <p:nvPr/>
              </p:nvCxnSpPr>
              <p:spPr bwMode="auto">
                <a:xfrm>
                  <a:off x="7016750" y="5251450"/>
                  <a:ext cx="44450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0" name="108 Conector recto de flecha"/>
                <p:cNvCxnSpPr/>
                <p:nvPr/>
              </p:nvCxnSpPr>
              <p:spPr bwMode="auto">
                <a:xfrm>
                  <a:off x="5549900" y="5473700"/>
                  <a:ext cx="31115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1" name="109 Conector recto de flecha"/>
                <p:cNvCxnSpPr/>
                <p:nvPr/>
              </p:nvCxnSpPr>
              <p:spPr bwMode="auto">
                <a:xfrm flipV="1">
                  <a:off x="5994400" y="5210697"/>
                  <a:ext cx="309727" cy="263003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2" name="110 Conector recto de flecha"/>
                <p:cNvCxnSpPr/>
                <p:nvPr/>
              </p:nvCxnSpPr>
              <p:spPr bwMode="auto">
                <a:xfrm>
                  <a:off x="6496050" y="5483225"/>
                  <a:ext cx="40005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3" name="111 Conector recto de flecha"/>
                <p:cNvCxnSpPr/>
                <p:nvPr/>
              </p:nvCxnSpPr>
              <p:spPr bwMode="auto">
                <a:xfrm flipV="1">
                  <a:off x="6961187" y="5393023"/>
                  <a:ext cx="359343" cy="90202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4" name="112 Conector recto de flecha"/>
                <p:cNvCxnSpPr/>
                <p:nvPr/>
              </p:nvCxnSpPr>
              <p:spPr bwMode="auto">
                <a:xfrm>
                  <a:off x="5505450" y="5695950"/>
                  <a:ext cx="35560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5" name="113 Conector recto de flecha"/>
                <p:cNvCxnSpPr/>
                <p:nvPr/>
              </p:nvCxnSpPr>
              <p:spPr bwMode="auto">
                <a:xfrm>
                  <a:off x="5949950" y="5573120"/>
                  <a:ext cx="313233" cy="197135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6" name="114 Conector recto de flecha"/>
                <p:cNvCxnSpPr/>
                <p:nvPr/>
              </p:nvCxnSpPr>
              <p:spPr bwMode="auto">
                <a:xfrm flipH="1">
                  <a:off x="6429942" y="5607335"/>
                  <a:ext cx="190501" cy="252413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7" name="115 Conector recto de flecha"/>
                <p:cNvCxnSpPr/>
                <p:nvPr/>
              </p:nvCxnSpPr>
              <p:spPr bwMode="auto">
                <a:xfrm>
                  <a:off x="6983412" y="5600700"/>
                  <a:ext cx="332355" cy="116173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8" name="116 Conector recto de flecha"/>
                <p:cNvCxnSpPr/>
                <p:nvPr/>
              </p:nvCxnSpPr>
              <p:spPr bwMode="auto">
                <a:xfrm flipV="1">
                  <a:off x="5503863" y="5821648"/>
                  <a:ext cx="359342" cy="96552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9" name="117 Conector recto de flecha"/>
                <p:cNvCxnSpPr/>
                <p:nvPr/>
              </p:nvCxnSpPr>
              <p:spPr bwMode="auto">
                <a:xfrm>
                  <a:off x="5991225" y="5880100"/>
                  <a:ext cx="343467" cy="11299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50" name="118 Conector recto de flecha"/>
                <p:cNvCxnSpPr/>
                <p:nvPr/>
              </p:nvCxnSpPr>
              <p:spPr bwMode="auto">
                <a:xfrm flipV="1">
                  <a:off x="6661150" y="5650198"/>
                  <a:ext cx="159317" cy="268002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51" name="119 Conector recto de flecha"/>
                <p:cNvCxnSpPr/>
                <p:nvPr/>
              </p:nvCxnSpPr>
              <p:spPr bwMode="auto">
                <a:xfrm flipV="1">
                  <a:off x="6919913" y="5788310"/>
                  <a:ext cx="305367" cy="125127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52" name="120 Conector recto de flecha"/>
                <p:cNvCxnSpPr/>
                <p:nvPr/>
              </p:nvCxnSpPr>
              <p:spPr bwMode="auto">
                <a:xfrm flipV="1">
                  <a:off x="5567363" y="6016910"/>
                  <a:ext cx="352992" cy="169577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53" name="121 Conector recto de flecha"/>
                <p:cNvCxnSpPr/>
                <p:nvPr/>
              </p:nvCxnSpPr>
              <p:spPr bwMode="auto">
                <a:xfrm flipV="1">
                  <a:off x="6118225" y="6059772"/>
                  <a:ext cx="354580" cy="88615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54" name="122 Conector recto de flecha"/>
                <p:cNvCxnSpPr/>
                <p:nvPr/>
              </p:nvCxnSpPr>
              <p:spPr bwMode="auto">
                <a:xfrm>
                  <a:off x="6719888" y="6010275"/>
                  <a:ext cx="257742" cy="178085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55" name="123 Conector recto de flecha"/>
                <p:cNvCxnSpPr/>
                <p:nvPr/>
              </p:nvCxnSpPr>
              <p:spPr bwMode="auto">
                <a:xfrm flipV="1">
                  <a:off x="7083425" y="5997860"/>
                  <a:ext cx="356167" cy="107665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56" name="124 Conector recto de flecha"/>
                <p:cNvCxnSpPr/>
                <p:nvPr/>
              </p:nvCxnSpPr>
              <p:spPr bwMode="auto">
                <a:xfrm>
                  <a:off x="5549900" y="6318250"/>
                  <a:ext cx="44450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57" name="125 Conector recto de flecha"/>
                <p:cNvCxnSpPr/>
                <p:nvPr/>
              </p:nvCxnSpPr>
              <p:spPr bwMode="auto">
                <a:xfrm flipV="1">
                  <a:off x="6127750" y="6273800"/>
                  <a:ext cx="40005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58" name="126 Conector recto de flecha"/>
                <p:cNvCxnSpPr/>
                <p:nvPr/>
              </p:nvCxnSpPr>
              <p:spPr bwMode="auto">
                <a:xfrm flipV="1">
                  <a:off x="6661150" y="6240748"/>
                  <a:ext cx="383155" cy="77502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59" name="127 Conector recto de flecha"/>
                <p:cNvCxnSpPr/>
                <p:nvPr/>
              </p:nvCxnSpPr>
              <p:spPr bwMode="auto">
                <a:xfrm>
                  <a:off x="7140575" y="6208712"/>
                  <a:ext cx="256155" cy="184436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grpSp>
            <p:nvGrpSpPr>
              <p:cNvPr id="21" name="154 Grupo"/>
              <p:cNvGrpSpPr/>
              <p:nvPr/>
            </p:nvGrpSpPr>
            <p:grpSpPr>
              <a:xfrm>
                <a:off x="5016500" y="4629150"/>
                <a:ext cx="2844800" cy="2001838"/>
                <a:chOff x="4438650" y="4540250"/>
                <a:chExt cx="2844800" cy="2001838"/>
              </a:xfrm>
            </p:grpSpPr>
            <p:grpSp>
              <p:nvGrpSpPr>
                <p:cNvPr id="22" name="152 Grupo"/>
                <p:cNvGrpSpPr/>
                <p:nvPr/>
              </p:nvGrpSpPr>
              <p:grpSpPr>
                <a:xfrm>
                  <a:off x="4438650" y="4540250"/>
                  <a:ext cx="2844800" cy="1690688"/>
                  <a:chOff x="4127500" y="4451350"/>
                  <a:chExt cx="2844800" cy="1690688"/>
                </a:xfrm>
              </p:grpSpPr>
              <p:cxnSp>
                <p:nvCxnSpPr>
                  <p:cNvPr id="24" name="93 Conector recto de flecha"/>
                  <p:cNvCxnSpPr/>
                  <p:nvPr/>
                </p:nvCxnSpPr>
                <p:spPr bwMode="auto">
                  <a:xfrm>
                    <a:off x="4171950" y="61404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25" name="92 Conector recto de flecha"/>
                  <p:cNvCxnSpPr/>
                  <p:nvPr/>
                </p:nvCxnSpPr>
                <p:spPr bwMode="auto">
                  <a:xfrm>
                    <a:off x="4127500" y="44513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26" name="94 Conector recto de flecha"/>
                  <p:cNvCxnSpPr/>
                  <p:nvPr/>
                </p:nvCxnSpPr>
                <p:spPr bwMode="auto">
                  <a:xfrm>
                    <a:off x="4127500" y="47180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27" name="95 Conector recto de flecha"/>
                  <p:cNvCxnSpPr/>
                  <p:nvPr/>
                </p:nvCxnSpPr>
                <p:spPr bwMode="auto">
                  <a:xfrm>
                    <a:off x="4127500" y="49847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28" name="96 Conector recto de flecha"/>
                  <p:cNvCxnSpPr/>
                  <p:nvPr/>
                </p:nvCxnSpPr>
                <p:spPr bwMode="auto">
                  <a:xfrm>
                    <a:off x="4157662" y="58737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29" name="97 Conector recto de flecha"/>
                  <p:cNvCxnSpPr/>
                  <p:nvPr/>
                </p:nvCxnSpPr>
                <p:spPr bwMode="auto">
                  <a:xfrm>
                    <a:off x="4171950" y="52514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30" name="98 Conector recto de flecha"/>
                  <p:cNvCxnSpPr/>
                  <p:nvPr/>
                </p:nvCxnSpPr>
                <p:spPr bwMode="auto">
                  <a:xfrm>
                    <a:off x="4171950" y="556260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</p:grpSp>
            <p:cxnSp>
              <p:nvCxnSpPr>
                <p:cNvPr id="23" name="91 Conector recto de flecha"/>
                <p:cNvCxnSpPr/>
                <p:nvPr/>
              </p:nvCxnSpPr>
              <p:spPr bwMode="auto">
                <a:xfrm>
                  <a:off x="4483100" y="6540500"/>
                  <a:ext cx="280035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9 CuadroTexto"/>
                <p:cNvSpPr txBox="1"/>
                <p:nvPr/>
              </p:nvSpPr>
              <p:spPr>
                <a:xfrm>
                  <a:off x="2949907" y="3083712"/>
                  <a:ext cx="382541" cy="3684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sz="160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b="0" i="1" smtClean="0">
                                <a:effectLst/>
                                <a:latin typeface="Cambria Math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s-ES" sz="1600" dirty="0">
                    <a:effectLst/>
                  </a:endParaRPr>
                </a:p>
              </p:txBody>
            </p:sp>
          </mc:Choice>
          <mc:Fallback xmlns="">
            <p:sp>
              <p:nvSpPr>
                <p:cNvPr id="10" name="9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9907" y="3083712"/>
                  <a:ext cx="382541" cy="36849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13 CuadroTexto"/>
          <p:cNvSpPr txBox="1"/>
          <p:nvPr/>
        </p:nvSpPr>
        <p:spPr>
          <a:xfrm>
            <a:off x="846362" y="967186"/>
            <a:ext cx="2129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F</a:t>
            </a:r>
            <a:r>
              <a:rPr lang="es-ES" sz="1600" b="1" dirty="0" smtClean="0"/>
              <a:t>erromagnéticos</a:t>
            </a:r>
            <a:endParaRPr lang="es-ES" sz="1600" b="1" dirty="0"/>
          </a:p>
        </p:txBody>
      </p:sp>
      <p:sp>
        <p:nvSpPr>
          <p:cNvPr id="61" name="128 CuadroTexto"/>
          <p:cNvSpPr txBox="1"/>
          <p:nvPr/>
        </p:nvSpPr>
        <p:spPr>
          <a:xfrm>
            <a:off x="3330052" y="2060811"/>
            <a:ext cx="19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Hierro, cobalto, níquel, gadolinio, disprosio y algunas aleaciones</a:t>
            </a:r>
            <a:endParaRPr lang="es-ES" sz="1600" dirty="0"/>
          </a:p>
        </p:txBody>
      </p:sp>
      <p:sp>
        <p:nvSpPr>
          <p:cNvPr id="62" name="130 CuadroTexto"/>
          <p:cNvSpPr txBox="1"/>
          <p:nvPr/>
        </p:nvSpPr>
        <p:spPr>
          <a:xfrm>
            <a:off x="780801" y="3808594"/>
            <a:ext cx="2129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Paramagnéticos</a:t>
            </a:r>
            <a:endParaRPr lang="es-ES" sz="1600" b="1" dirty="0"/>
          </a:p>
        </p:txBody>
      </p:sp>
      <p:grpSp>
        <p:nvGrpSpPr>
          <p:cNvPr id="63" name="131 Grupo"/>
          <p:cNvGrpSpPr/>
          <p:nvPr/>
        </p:nvGrpSpPr>
        <p:grpSpPr>
          <a:xfrm>
            <a:off x="366025" y="1175300"/>
            <a:ext cx="2844800" cy="2335373"/>
            <a:chOff x="500229" y="3083712"/>
            <a:chExt cx="2844800" cy="2335373"/>
          </a:xfrm>
        </p:grpSpPr>
        <p:grpSp>
          <p:nvGrpSpPr>
            <p:cNvPr id="64" name="132 Grupo"/>
            <p:cNvGrpSpPr/>
            <p:nvPr/>
          </p:nvGrpSpPr>
          <p:grpSpPr>
            <a:xfrm>
              <a:off x="500229" y="3417247"/>
              <a:ext cx="2844800" cy="2001838"/>
              <a:chOff x="5016500" y="4629150"/>
              <a:chExt cx="2844800" cy="2001838"/>
            </a:xfrm>
          </p:grpSpPr>
          <p:grpSp>
            <p:nvGrpSpPr>
              <p:cNvPr id="66" name="134 Grupo"/>
              <p:cNvGrpSpPr/>
              <p:nvPr/>
            </p:nvGrpSpPr>
            <p:grpSpPr>
              <a:xfrm>
                <a:off x="5461000" y="4806950"/>
                <a:ext cx="2044700" cy="1600200"/>
                <a:chOff x="5461000" y="4806950"/>
                <a:chExt cx="2044700" cy="1600200"/>
              </a:xfrm>
            </p:grpSpPr>
            <p:sp>
              <p:nvSpPr>
                <p:cNvPr id="77" name="145 Rectángulo"/>
                <p:cNvSpPr/>
                <p:nvPr/>
              </p:nvSpPr>
              <p:spPr bwMode="auto">
                <a:xfrm>
                  <a:off x="5461000" y="4806950"/>
                  <a:ext cx="2044700" cy="160020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s-E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78" name="146 Conector recto de flecha"/>
                <p:cNvCxnSpPr/>
                <p:nvPr/>
              </p:nvCxnSpPr>
              <p:spPr bwMode="auto">
                <a:xfrm>
                  <a:off x="5549900" y="4984750"/>
                  <a:ext cx="44450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79" name="147 Conector recto de flecha"/>
                <p:cNvCxnSpPr/>
                <p:nvPr/>
              </p:nvCxnSpPr>
              <p:spPr bwMode="auto">
                <a:xfrm flipV="1">
                  <a:off x="6083300" y="4940300"/>
                  <a:ext cx="40005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80" name="148 Conector recto de flecha"/>
                <p:cNvCxnSpPr/>
                <p:nvPr/>
              </p:nvCxnSpPr>
              <p:spPr bwMode="auto">
                <a:xfrm>
                  <a:off x="6661150" y="4984750"/>
                  <a:ext cx="35560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81" name="149 Conector recto de flecha"/>
                <p:cNvCxnSpPr/>
                <p:nvPr/>
              </p:nvCxnSpPr>
              <p:spPr bwMode="auto">
                <a:xfrm flipV="1">
                  <a:off x="7194550" y="4940300"/>
                  <a:ext cx="26670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82" name="150 Conector recto de flecha"/>
                <p:cNvCxnSpPr/>
                <p:nvPr/>
              </p:nvCxnSpPr>
              <p:spPr bwMode="auto">
                <a:xfrm>
                  <a:off x="5549900" y="5207000"/>
                  <a:ext cx="35560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83" name="151 Conector recto de flecha"/>
                <p:cNvCxnSpPr/>
                <p:nvPr/>
              </p:nvCxnSpPr>
              <p:spPr bwMode="auto">
                <a:xfrm>
                  <a:off x="5994400" y="5251450"/>
                  <a:ext cx="40005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84" name="152 Conector recto de flecha"/>
                <p:cNvCxnSpPr/>
                <p:nvPr/>
              </p:nvCxnSpPr>
              <p:spPr bwMode="auto">
                <a:xfrm flipV="1">
                  <a:off x="6483350" y="5207000"/>
                  <a:ext cx="40005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85" name="153 Conector recto de flecha"/>
                <p:cNvCxnSpPr/>
                <p:nvPr/>
              </p:nvCxnSpPr>
              <p:spPr bwMode="auto">
                <a:xfrm>
                  <a:off x="7016750" y="5251450"/>
                  <a:ext cx="44450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86" name="154 Conector recto de flecha"/>
                <p:cNvCxnSpPr/>
                <p:nvPr/>
              </p:nvCxnSpPr>
              <p:spPr bwMode="auto">
                <a:xfrm>
                  <a:off x="5549900" y="5473700"/>
                  <a:ext cx="31115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87" name="155 Conector recto de flecha"/>
                <p:cNvCxnSpPr/>
                <p:nvPr/>
              </p:nvCxnSpPr>
              <p:spPr bwMode="auto">
                <a:xfrm flipV="1">
                  <a:off x="5994400" y="5429250"/>
                  <a:ext cx="44450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88" name="156 Conector recto de flecha"/>
                <p:cNvCxnSpPr/>
                <p:nvPr/>
              </p:nvCxnSpPr>
              <p:spPr bwMode="auto">
                <a:xfrm>
                  <a:off x="6572250" y="5473700"/>
                  <a:ext cx="40005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89" name="157 Conector recto de flecha"/>
                <p:cNvCxnSpPr/>
                <p:nvPr/>
              </p:nvCxnSpPr>
              <p:spPr bwMode="auto">
                <a:xfrm>
                  <a:off x="7061200" y="5473700"/>
                  <a:ext cx="35560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90" name="158 Conector recto de flecha"/>
                <p:cNvCxnSpPr/>
                <p:nvPr/>
              </p:nvCxnSpPr>
              <p:spPr bwMode="auto">
                <a:xfrm>
                  <a:off x="5505450" y="5695950"/>
                  <a:ext cx="35560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91" name="159 Conector recto de flecha"/>
                <p:cNvCxnSpPr/>
                <p:nvPr/>
              </p:nvCxnSpPr>
              <p:spPr bwMode="auto">
                <a:xfrm>
                  <a:off x="5949950" y="5695950"/>
                  <a:ext cx="44450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92" name="160 Conector recto de flecha"/>
                <p:cNvCxnSpPr/>
                <p:nvPr/>
              </p:nvCxnSpPr>
              <p:spPr bwMode="auto">
                <a:xfrm flipV="1">
                  <a:off x="6572250" y="5651500"/>
                  <a:ext cx="40005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93" name="161 Conector recto de flecha"/>
                <p:cNvCxnSpPr/>
                <p:nvPr/>
              </p:nvCxnSpPr>
              <p:spPr bwMode="auto">
                <a:xfrm>
                  <a:off x="7016750" y="5695950"/>
                  <a:ext cx="40005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94" name="162 Conector recto de flecha"/>
                <p:cNvCxnSpPr/>
                <p:nvPr/>
              </p:nvCxnSpPr>
              <p:spPr bwMode="auto">
                <a:xfrm>
                  <a:off x="5461000" y="5918200"/>
                  <a:ext cx="44450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95" name="163 Conector recto de flecha"/>
                <p:cNvCxnSpPr/>
                <p:nvPr/>
              </p:nvCxnSpPr>
              <p:spPr bwMode="auto">
                <a:xfrm>
                  <a:off x="6038850" y="5918200"/>
                  <a:ext cx="44450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96" name="164 Conector recto de flecha"/>
                <p:cNvCxnSpPr/>
                <p:nvPr/>
              </p:nvCxnSpPr>
              <p:spPr bwMode="auto">
                <a:xfrm flipV="1">
                  <a:off x="6661150" y="5873750"/>
                  <a:ext cx="40005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97" name="165 Conector recto de flecha"/>
                <p:cNvCxnSpPr/>
                <p:nvPr/>
              </p:nvCxnSpPr>
              <p:spPr bwMode="auto">
                <a:xfrm>
                  <a:off x="7105650" y="5918200"/>
                  <a:ext cx="35560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98" name="166 Conector recto de flecha"/>
                <p:cNvCxnSpPr/>
                <p:nvPr/>
              </p:nvCxnSpPr>
              <p:spPr bwMode="auto">
                <a:xfrm>
                  <a:off x="5505450" y="6096000"/>
                  <a:ext cx="48895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99" name="167 Conector recto de flecha"/>
                <p:cNvCxnSpPr/>
                <p:nvPr/>
              </p:nvCxnSpPr>
              <p:spPr bwMode="auto">
                <a:xfrm>
                  <a:off x="6127750" y="6096000"/>
                  <a:ext cx="44450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00" name="168 Conector recto de flecha"/>
                <p:cNvCxnSpPr/>
                <p:nvPr/>
              </p:nvCxnSpPr>
              <p:spPr bwMode="auto">
                <a:xfrm flipV="1">
                  <a:off x="6705600" y="6051550"/>
                  <a:ext cx="40005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01" name="169 Conector recto de flecha"/>
                <p:cNvCxnSpPr/>
                <p:nvPr/>
              </p:nvCxnSpPr>
              <p:spPr bwMode="auto">
                <a:xfrm>
                  <a:off x="7150100" y="6096000"/>
                  <a:ext cx="35560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02" name="170 Conector recto de flecha"/>
                <p:cNvCxnSpPr/>
                <p:nvPr/>
              </p:nvCxnSpPr>
              <p:spPr bwMode="auto">
                <a:xfrm>
                  <a:off x="5549900" y="6318250"/>
                  <a:ext cx="44450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03" name="171 Conector recto de flecha"/>
                <p:cNvCxnSpPr/>
                <p:nvPr/>
              </p:nvCxnSpPr>
              <p:spPr bwMode="auto">
                <a:xfrm flipV="1">
                  <a:off x="6127750" y="6273800"/>
                  <a:ext cx="40005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04" name="172 Conector recto de flecha"/>
                <p:cNvCxnSpPr/>
                <p:nvPr/>
              </p:nvCxnSpPr>
              <p:spPr bwMode="auto">
                <a:xfrm>
                  <a:off x="6661150" y="6318250"/>
                  <a:ext cx="44450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05" name="173 Conector recto de flecha"/>
                <p:cNvCxnSpPr/>
                <p:nvPr/>
              </p:nvCxnSpPr>
              <p:spPr bwMode="auto">
                <a:xfrm flipV="1">
                  <a:off x="7150100" y="6273800"/>
                  <a:ext cx="31115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grpSp>
            <p:nvGrpSpPr>
              <p:cNvPr id="67" name="154 Grupo"/>
              <p:cNvGrpSpPr/>
              <p:nvPr/>
            </p:nvGrpSpPr>
            <p:grpSpPr>
              <a:xfrm>
                <a:off x="5016500" y="4629150"/>
                <a:ext cx="2844800" cy="2001838"/>
                <a:chOff x="4438650" y="4540250"/>
                <a:chExt cx="2844800" cy="2001838"/>
              </a:xfrm>
            </p:grpSpPr>
            <p:grpSp>
              <p:nvGrpSpPr>
                <p:cNvPr id="68" name="152 Grupo"/>
                <p:cNvGrpSpPr/>
                <p:nvPr/>
              </p:nvGrpSpPr>
              <p:grpSpPr>
                <a:xfrm>
                  <a:off x="4438650" y="4540250"/>
                  <a:ext cx="2844800" cy="1690688"/>
                  <a:chOff x="4127500" y="4451350"/>
                  <a:chExt cx="2844800" cy="1690688"/>
                </a:xfrm>
              </p:grpSpPr>
              <p:cxnSp>
                <p:nvCxnSpPr>
                  <p:cNvPr id="70" name="138 Conector recto de flecha"/>
                  <p:cNvCxnSpPr/>
                  <p:nvPr/>
                </p:nvCxnSpPr>
                <p:spPr bwMode="auto">
                  <a:xfrm>
                    <a:off x="4127500" y="44513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71" name="139 Conector recto de flecha"/>
                  <p:cNvCxnSpPr/>
                  <p:nvPr/>
                </p:nvCxnSpPr>
                <p:spPr bwMode="auto">
                  <a:xfrm>
                    <a:off x="4171950" y="61404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72" name="140 Conector recto de flecha"/>
                  <p:cNvCxnSpPr/>
                  <p:nvPr/>
                </p:nvCxnSpPr>
                <p:spPr bwMode="auto">
                  <a:xfrm>
                    <a:off x="4127500" y="47180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73" name="141 Conector recto de flecha"/>
                  <p:cNvCxnSpPr/>
                  <p:nvPr/>
                </p:nvCxnSpPr>
                <p:spPr bwMode="auto">
                  <a:xfrm>
                    <a:off x="4127500" y="49847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74" name="142 Conector recto de flecha"/>
                  <p:cNvCxnSpPr/>
                  <p:nvPr/>
                </p:nvCxnSpPr>
                <p:spPr bwMode="auto">
                  <a:xfrm>
                    <a:off x="4171950" y="58737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75" name="143 Conector recto de flecha"/>
                  <p:cNvCxnSpPr/>
                  <p:nvPr/>
                </p:nvCxnSpPr>
                <p:spPr bwMode="auto">
                  <a:xfrm>
                    <a:off x="4171950" y="52514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76" name="144 Conector recto de flecha"/>
                  <p:cNvCxnSpPr/>
                  <p:nvPr/>
                </p:nvCxnSpPr>
                <p:spPr bwMode="auto">
                  <a:xfrm>
                    <a:off x="4171950" y="556260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</p:grpSp>
            <p:cxnSp>
              <p:nvCxnSpPr>
                <p:cNvPr id="69" name="137 Conector recto de flecha"/>
                <p:cNvCxnSpPr/>
                <p:nvPr/>
              </p:nvCxnSpPr>
              <p:spPr bwMode="auto">
                <a:xfrm>
                  <a:off x="4483100" y="6540500"/>
                  <a:ext cx="280035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133 CuadroTexto"/>
                <p:cNvSpPr txBox="1"/>
                <p:nvPr/>
              </p:nvSpPr>
              <p:spPr>
                <a:xfrm>
                  <a:off x="2949907" y="3083712"/>
                  <a:ext cx="382541" cy="3684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sz="160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b="0" i="1" smtClean="0">
                                <a:effectLst/>
                                <a:latin typeface="Cambria Math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s-ES" sz="1600" dirty="0">
                    <a:effectLst/>
                  </a:endParaRPr>
                </a:p>
              </p:txBody>
            </p:sp>
          </mc:Choice>
          <mc:Fallback xmlns="">
            <p:sp>
              <p:nvSpPr>
                <p:cNvPr id="134" name="133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9907" y="3083712"/>
                  <a:ext cx="382541" cy="36849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201 Grupo"/>
          <p:cNvGrpSpPr/>
          <p:nvPr/>
        </p:nvGrpSpPr>
        <p:grpSpPr>
          <a:xfrm>
            <a:off x="5524880" y="1161652"/>
            <a:ext cx="2844800" cy="2335373"/>
            <a:chOff x="500229" y="3083712"/>
            <a:chExt cx="2844800" cy="2335373"/>
          </a:xfrm>
        </p:grpSpPr>
        <p:grpSp>
          <p:nvGrpSpPr>
            <p:cNvPr id="107" name="202 Grupo"/>
            <p:cNvGrpSpPr/>
            <p:nvPr/>
          </p:nvGrpSpPr>
          <p:grpSpPr>
            <a:xfrm>
              <a:off x="500229" y="3417247"/>
              <a:ext cx="2844800" cy="2001838"/>
              <a:chOff x="5016500" y="4629150"/>
              <a:chExt cx="2844800" cy="2001838"/>
            </a:xfrm>
          </p:grpSpPr>
          <p:grpSp>
            <p:nvGrpSpPr>
              <p:cNvPr id="109" name="204 Grupo"/>
              <p:cNvGrpSpPr/>
              <p:nvPr/>
            </p:nvGrpSpPr>
            <p:grpSpPr>
              <a:xfrm>
                <a:off x="5461000" y="4806950"/>
                <a:ext cx="2044700" cy="1600200"/>
                <a:chOff x="5461000" y="4806950"/>
                <a:chExt cx="2044700" cy="1600200"/>
              </a:xfrm>
            </p:grpSpPr>
            <p:sp>
              <p:nvSpPr>
                <p:cNvPr id="120" name="215 Rectángulo"/>
                <p:cNvSpPr/>
                <p:nvPr/>
              </p:nvSpPr>
              <p:spPr bwMode="auto">
                <a:xfrm>
                  <a:off x="5461000" y="4806950"/>
                  <a:ext cx="2044700" cy="160020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s-E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121" name="216 Conector recto de flecha"/>
                <p:cNvCxnSpPr/>
                <p:nvPr/>
              </p:nvCxnSpPr>
              <p:spPr bwMode="auto">
                <a:xfrm flipV="1">
                  <a:off x="5549900" y="4883151"/>
                  <a:ext cx="440328" cy="101599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22" name="217 Conector recto de flecha"/>
                <p:cNvCxnSpPr/>
                <p:nvPr/>
              </p:nvCxnSpPr>
              <p:spPr bwMode="auto">
                <a:xfrm>
                  <a:off x="6083300" y="4984750"/>
                  <a:ext cx="370952" cy="116765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123" name="218 Conector recto de flecha"/>
                <p:cNvCxnSpPr/>
                <p:nvPr/>
              </p:nvCxnSpPr>
              <p:spPr bwMode="auto">
                <a:xfrm flipV="1">
                  <a:off x="6661150" y="4855855"/>
                  <a:ext cx="352660" cy="128895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124" name="219 Conector recto de flecha"/>
                <p:cNvCxnSpPr/>
                <p:nvPr/>
              </p:nvCxnSpPr>
              <p:spPr bwMode="auto">
                <a:xfrm flipH="1">
                  <a:off x="6918276" y="4992333"/>
                  <a:ext cx="368490" cy="12283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25" name="220 Conector recto de flecha"/>
                <p:cNvCxnSpPr/>
                <p:nvPr/>
              </p:nvCxnSpPr>
              <p:spPr bwMode="auto">
                <a:xfrm>
                  <a:off x="5549900" y="5207000"/>
                  <a:ext cx="276555" cy="153822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26" name="221 Conector recto de flecha"/>
                <p:cNvCxnSpPr/>
                <p:nvPr/>
              </p:nvCxnSpPr>
              <p:spPr bwMode="auto">
                <a:xfrm flipH="1" flipV="1">
                  <a:off x="5771864" y="5101516"/>
                  <a:ext cx="368490" cy="163772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27" name="222 Conector recto de flecha"/>
                <p:cNvCxnSpPr/>
                <p:nvPr/>
              </p:nvCxnSpPr>
              <p:spPr bwMode="auto">
                <a:xfrm flipV="1">
                  <a:off x="6483350" y="5207000"/>
                  <a:ext cx="40005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28" name="223 Conector recto de flecha"/>
                <p:cNvCxnSpPr/>
                <p:nvPr/>
              </p:nvCxnSpPr>
              <p:spPr bwMode="auto">
                <a:xfrm>
                  <a:off x="7016750" y="5251450"/>
                  <a:ext cx="44450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129" name="224 Conector recto de flecha"/>
                <p:cNvCxnSpPr/>
                <p:nvPr/>
              </p:nvCxnSpPr>
              <p:spPr bwMode="auto">
                <a:xfrm>
                  <a:off x="5549900" y="5473700"/>
                  <a:ext cx="31115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130" name="225 Conector recto de flecha"/>
                <p:cNvCxnSpPr/>
                <p:nvPr/>
              </p:nvCxnSpPr>
              <p:spPr bwMode="auto">
                <a:xfrm flipV="1">
                  <a:off x="5994400" y="5210697"/>
                  <a:ext cx="309727" cy="263003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31" name="226 Conector recto de flecha"/>
                <p:cNvCxnSpPr/>
                <p:nvPr/>
              </p:nvCxnSpPr>
              <p:spPr bwMode="auto">
                <a:xfrm>
                  <a:off x="6496050" y="5483225"/>
                  <a:ext cx="40005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132" name="227 Conector recto de flecha"/>
                <p:cNvCxnSpPr/>
                <p:nvPr/>
              </p:nvCxnSpPr>
              <p:spPr bwMode="auto">
                <a:xfrm flipV="1">
                  <a:off x="6961187" y="5393023"/>
                  <a:ext cx="359343" cy="90202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33" name="228 Conector recto de flecha"/>
                <p:cNvCxnSpPr/>
                <p:nvPr/>
              </p:nvCxnSpPr>
              <p:spPr bwMode="auto">
                <a:xfrm>
                  <a:off x="5505450" y="5695950"/>
                  <a:ext cx="35560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34" name="229 Conector recto de flecha"/>
                <p:cNvCxnSpPr/>
                <p:nvPr/>
              </p:nvCxnSpPr>
              <p:spPr bwMode="auto">
                <a:xfrm>
                  <a:off x="5949950" y="5573120"/>
                  <a:ext cx="313233" cy="197135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135" name="230 Conector recto de flecha"/>
                <p:cNvCxnSpPr/>
                <p:nvPr/>
              </p:nvCxnSpPr>
              <p:spPr bwMode="auto">
                <a:xfrm flipH="1">
                  <a:off x="6429942" y="5607335"/>
                  <a:ext cx="190501" cy="252413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36" name="231 Conector recto de flecha"/>
                <p:cNvCxnSpPr/>
                <p:nvPr/>
              </p:nvCxnSpPr>
              <p:spPr bwMode="auto">
                <a:xfrm>
                  <a:off x="6983412" y="5600700"/>
                  <a:ext cx="332355" cy="116173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137" name="232 Conector recto de flecha"/>
                <p:cNvCxnSpPr/>
                <p:nvPr/>
              </p:nvCxnSpPr>
              <p:spPr bwMode="auto">
                <a:xfrm flipV="1">
                  <a:off x="5503863" y="5821648"/>
                  <a:ext cx="359342" cy="96552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138" name="233 Conector recto de flecha"/>
                <p:cNvCxnSpPr/>
                <p:nvPr/>
              </p:nvCxnSpPr>
              <p:spPr bwMode="auto">
                <a:xfrm>
                  <a:off x="5991225" y="5880100"/>
                  <a:ext cx="343467" cy="11299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139" name="234 Conector recto de flecha"/>
                <p:cNvCxnSpPr/>
                <p:nvPr/>
              </p:nvCxnSpPr>
              <p:spPr bwMode="auto">
                <a:xfrm flipV="1">
                  <a:off x="6661150" y="5650198"/>
                  <a:ext cx="159317" cy="268002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40" name="235 Conector recto de flecha"/>
                <p:cNvCxnSpPr/>
                <p:nvPr/>
              </p:nvCxnSpPr>
              <p:spPr bwMode="auto">
                <a:xfrm flipV="1">
                  <a:off x="6919913" y="5788310"/>
                  <a:ext cx="305367" cy="125127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141" name="236 Conector recto de flecha"/>
                <p:cNvCxnSpPr/>
                <p:nvPr/>
              </p:nvCxnSpPr>
              <p:spPr bwMode="auto">
                <a:xfrm flipV="1">
                  <a:off x="5567363" y="6016910"/>
                  <a:ext cx="352992" cy="169577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142" name="237 Conector recto de flecha"/>
                <p:cNvCxnSpPr/>
                <p:nvPr/>
              </p:nvCxnSpPr>
              <p:spPr bwMode="auto">
                <a:xfrm flipV="1">
                  <a:off x="6118225" y="6059772"/>
                  <a:ext cx="354580" cy="88615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143" name="238 Conector recto de flecha"/>
                <p:cNvCxnSpPr/>
                <p:nvPr/>
              </p:nvCxnSpPr>
              <p:spPr bwMode="auto">
                <a:xfrm>
                  <a:off x="6719888" y="6010275"/>
                  <a:ext cx="257742" cy="178085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44" name="239 Conector recto de flecha"/>
                <p:cNvCxnSpPr/>
                <p:nvPr/>
              </p:nvCxnSpPr>
              <p:spPr bwMode="auto">
                <a:xfrm flipV="1">
                  <a:off x="7083425" y="5997860"/>
                  <a:ext cx="356167" cy="107665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45" name="240 Conector recto de flecha"/>
                <p:cNvCxnSpPr/>
                <p:nvPr/>
              </p:nvCxnSpPr>
              <p:spPr bwMode="auto">
                <a:xfrm>
                  <a:off x="5549900" y="6318250"/>
                  <a:ext cx="44450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46" name="241 Conector recto de flecha"/>
                <p:cNvCxnSpPr/>
                <p:nvPr/>
              </p:nvCxnSpPr>
              <p:spPr bwMode="auto">
                <a:xfrm flipV="1">
                  <a:off x="6127750" y="6273800"/>
                  <a:ext cx="400050" cy="4445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47" name="242 Conector recto de flecha"/>
                <p:cNvCxnSpPr/>
                <p:nvPr/>
              </p:nvCxnSpPr>
              <p:spPr bwMode="auto">
                <a:xfrm flipV="1">
                  <a:off x="6661150" y="6240748"/>
                  <a:ext cx="383155" cy="77502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148" name="243 Conector recto de flecha"/>
                <p:cNvCxnSpPr/>
                <p:nvPr/>
              </p:nvCxnSpPr>
              <p:spPr bwMode="auto">
                <a:xfrm>
                  <a:off x="7140575" y="6208712"/>
                  <a:ext cx="256155" cy="184436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10" name="154 Grupo"/>
              <p:cNvGrpSpPr/>
              <p:nvPr/>
            </p:nvGrpSpPr>
            <p:grpSpPr>
              <a:xfrm>
                <a:off x="5016500" y="4629150"/>
                <a:ext cx="2844800" cy="2001838"/>
                <a:chOff x="4438650" y="4540250"/>
                <a:chExt cx="2844800" cy="2001838"/>
              </a:xfrm>
            </p:grpSpPr>
            <p:grpSp>
              <p:nvGrpSpPr>
                <p:cNvPr id="111" name="152 Grupo"/>
                <p:cNvGrpSpPr/>
                <p:nvPr/>
              </p:nvGrpSpPr>
              <p:grpSpPr>
                <a:xfrm>
                  <a:off x="4438650" y="4540250"/>
                  <a:ext cx="2844800" cy="1690688"/>
                  <a:chOff x="4127500" y="4451350"/>
                  <a:chExt cx="2844800" cy="1690688"/>
                </a:xfrm>
              </p:grpSpPr>
              <p:cxnSp>
                <p:nvCxnSpPr>
                  <p:cNvPr id="113" name="208 Conector recto de flecha"/>
                  <p:cNvCxnSpPr/>
                  <p:nvPr/>
                </p:nvCxnSpPr>
                <p:spPr bwMode="auto">
                  <a:xfrm>
                    <a:off x="4171950" y="61404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114" name="209 Conector recto de flecha"/>
                  <p:cNvCxnSpPr/>
                  <p:nvPr/>
                </p:nvCxnSpPr>
                <p:spPr bwMode="auto">
                  <a:xfrm>
                    <a:off x="4127500" y="44513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115" name="210 Conector recto de flecha"/>
                  <p:cNvCxnSpPr/>
                  <p:nvPr/>
                </p:nvCxnSpPr>
                <p:spPr bwMode="auto">
                  <a:xfrm>
                    <a:off x="4127500" y="47180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116" name="211 Conector recto de flecha"/>
                  <p:cNvCxnSpPr/>
                  <p:nvPr/>
                </p:nvCxnSpPr>
                <p:spPr bwMode="auto">
                  <a:xfrm>
                    <a:off x="4127500" y="49847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117" name="212 Conector recto de flecha"/>
                  <p:cNvCxnSpPr/>
                  <p:nvPr/>
                </p:nvCxnSpPr>
                <p:spPr bwMode="auto">
                  <a:xfrm>
                    <a:off x="4157662" y="58737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118" name="213 Conector recto de flecha"/>
                  <p:cNvCxnSpPr/>
                  <p:nvPr/>
                </p:nvCxnSpPr>
                <p:spPr bwMode="auto">
                  <a:xfrm>
                    <a:off x="4171950" y="525145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119" name="214 Conector recto de flecha"/>
                  <p:cNvCxnSpPr/>
                  <p:nvPr/>
                </p:nvCxnSpPr>
                <p:spPr bwMode="auto">
                  <a:xfrm>
                    <a:off x="4171950" y="5562600"/>
                    <a:ext cx="280035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58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</p:grpSp>
            <p:cxnSp>
              <p:nvCxnSpPr>
                <p:cNvPr id="112" name="207 Conector recto de flecha"/>
                <p:cNvCxnSpPr/>
                <p:nvPr/>
              </p:nvCxnSpPr>
              <p:spPr bwMode="auto">
                <a:xfrm>
                  <a:off x="4483100" y="6540500"/>
                  <a:ext cx="280035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203 CuadroTexto"/>
                <p:cNvSpPr txBox="1"/>
                <p:nvPr/>
              </p:nvSpPr>
              <p:spPr>
                <a:xfrm>
                  <a:off x="2949907" y="3083712"/>
                  <a:ext cx="382541" cy="3684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sz="160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b="0" i="1" smtClean="0">
                                <a:effectLst/>
                                <a:latin typeface="Cambria Math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s-ES" sz="1600" dirty="0">
                    <a:effectLst/>
                  </a:endParaRPr>
                </a:p>
              </p:txBody>
            </p:sp>
          </mc:Choice>
          <mc:Fallback xmlns="">
            <p:sp>
              <p:nvSpPr>
                <p:cNvPr id="204" name="203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9907" y="3083712"/>
                  <a:ext cx="382541" cy="36849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9" name="244 CuadroTexto"/>
          <p:cNvSpPr txBox="1"/>
          <p:nvPr/>
        </p:nvSpPr>
        <p:spPr>
          <a:xfrm>
            <a:off x="5832946" y="984980"/>
            <a:ext cx="2129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Diamagnéticos</a:t>
            </a:r>
            <a:endParaRPr lang="es-ES" sz="1600" b="1" dirty="0"/>
          </a:p>
        </p:txBody>
      </p:sp>
      <p:sp>
        <p:nvSpPr>
          <p:cNvPr id="150" name="245 CuadroTexto"/>
          <p:cNvSpPr txBox="1"/>
          <p:nvPr/>
        </p:nvSpPr>
        <p:spPr>
          <a:xfrm>
            <a:off x="3400566" y="4915468"/>
            <a:ext cx="19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A</a:t>
            </a:r>
            <a:r>
              <a:rPr lang="es-ES" sz="1600" dirty="0" smtClean="0"/>
              <a:t>luminio, sodio, platino, uranio, oxígeno</a:t>
            </a:r>
            <a:endParaRPr lang="es-ES" sz="1600" dirty="0"/>
          </a:p>
        </p:txBody>
      </p:sp>
      <p:sp>
        <p:nvSpPr>
          <p:cNvPr id="151" name="246 CuadroTexto"/>
          <p:cNvSpPr txBox="1"/>
          <p:nvPr/>
        </p:nvSpPr>
        <p:spPr>
          <a:xfrm>
            <a:off x="5854890" y="3662147"/>
            <a:ext cx="2483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Bismuto, cobre, plomo, sal, azufre, mercurio, cuarzo, plata, grafito, diamante y la mayoría de los compuestos orgánicos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87495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5. El magnetismo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52" name="174 CuadroTexto"/>
          <p:cNvSpPr txBox="1"/>
          <p:nvPr/>
        </p:nvSpPr>
        <p:spPr>
          <a:xfrm>
            <a:off x="368692" y="1001188"/>
            <a:ext cx="640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cs typeface="Arial" pitchFamily="34" charset="0"/>
              </a:rPr>
              <a:t>5.1. Magnetización y temperatura</a:t>
            </a:r>
            <a:endParaRPr lang="es-ES" b="1" dirty="0">
              <a:cs typeface="Arial" pitchFamily="34" charset="0"/>
            </a:endParaRPr>
          </a:p>
        </p:txBody>
      </p:sp>
      <p:sp>
        <p:nvSpPr>
          <p:cNvPr id="153" name="5 CuadroTexto"/>
          <p:cNvSpPr txBox="1"/>
          <p:nvPr/>
        </p:nvSpPr>
        <p:spPr>
          <a:xfrm>
            <a:off x="504967" y="1542197"/>
            <a:ext cx="8197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/>
              <a:t>La magnetización de las sustancias ferromagnéticas y paramagnéticas disminuye con la temperatura.</a:t>
            </a:r>
            <a:endParaRPr lang="es-ES" sz="1600" dirty="0"/>
          </a:p>
        </p:txBody>
      </p:sp>
      <p:pic>
        <p:nvPicPr>
          <p:cNvPr id="154" name="TemperaturaCurie-Video_0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236" y="2343802"/>
            <a:ext cx="4638365" cy="3478774"/>
          </a:xfrm>
          <a:prstGeom prst="rect">
            <a:avLst/>
          </a:prstGeom>
        </p:spPr>
      </p:pic>
      <p:sp>
        <p:nvSpPr>
          <p:cNvPr id="155" name="10 CuadroTexto"/>
          <p:cNvSpPr txBox="1"/>
          <p:nvPr/>
        </p:nvSpPr>
        <p:spPr>
          <a:xfrm>
            <a:off x="5325034" y="2169605"/>
            <a:ext cx="3377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La temperatura crítica a la que un material ferromagnético se convierte en paramagnético debido a la desorientación térmica se denomina </a:t>
            </a:r>
            <a:r>
              <a:rPr lang="es-ES" sz="1600" b="1" dirty="0" smtClean="0"/>
              <a:t>temperatura de Curie</a:t>
            </a:r>
            <a:r>
              <a:rPr lang="es-ES" sz="1600" dirty="0" smtClean="0"/>
              <a:t>.</a:t>
            </a:r>
            <a:endParaRPr lang="es-ES" sz="1600" dirty="0"/>
          </a:p>
        </p:txBody>
      </p:sp>
      <p:graphicFrame>
        <p:nvGraphicFramePr>
          <p:cNvPr id="156" name="Group 2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90778"/>
              </p:ext>
            </p:extLst>
          </p:nvPr>
        </p:nvGraphicFramePr>
        <p:xfrm>
          <a:off x="5355941" y="3760093"/>
          <a:ext cx="3316075" cy="2042160"/>
        </p:xfrm>
        <a:graphic>
          <a:graphicData uri="http://schemas.openxmlformats.org/drawingml/2006/table">
            <a:tbl>
              <a:tblPr/>
              <a:tblGrid>
                <a:gridCol w="1799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15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Material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Temperatura Curie (K)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Fe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1043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Co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1388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Ni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627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Gd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292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Dy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88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8658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09600" y="26924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0070C0"/>
                </a:solidFill>
              </a:rPr>
              <a:t>Información de Contacto</a:t>
            </a:r>
            <a:endParaRPr lang="es-ES" sz="3600" b="1" dirty="0">
              <a:solidFill>
                <a:srgbClr val="0070C0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092700" y="2485430"/>
            <a:ext cx="3708400" cy="1477328"/>
            <a:chOff x="5080000" y="2184400"/>
            <a:chExt cx="3708400" cy="1477328"/>
          </a:xfrm>
        </p:grpSpPr>
        <p:sp>
          <p:nvSpPr>
            <p:cNvPr id="2" name="CuadroTexto 1"/>
            <p:cNvSpPr txBox="1"/>
            <p:nvPr/>
          </p:nvSpPr>
          <p:spPr>
            <a:xfrm>
              <a:off x="5080000" y="2184400"/>
              <a:ext cx="37084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55600" indent="-355600"/>
              <a:r>
                <a:rPr lang="es-ES" dirty="0" smtClean="0">
                  <a:latin typeface="Nunito Sans" panose="00000500000000000000" pitchFamily="2" charset="0"/>
                  <a:ea typeface="Segoe UI Emoji" panose="020B0502040204020203" pitchFamily="34" charset="0"/>
                  <a:cs typeface="Segoe UI" panose="020B0502040204020203" pitchFamily="34" charset="0"/>
                </a:rPr>
                <a:t>	Rafael Artacho Cañadas</a:t>
              </a:r>
            </a:p>
            <a:p>
              <a:pPr marL="355600" indent="-355600"/>
              <a:r>
                <a:rPr lang="es-ES" dirty="0" smtClean="0">
                  <a:latin typeface="Nunito Sans" panose="00000500000000000000" pitchFamily="2" charset="0"/>
                  <a:ea typeface="Segoe UI Emoji" panose="020B0502040204020203" pitchFamily="34" charset="0"/>
                  <a:cs typeface="Segoe UI" panose="020B0502040204020203" pitchFamily="34" charset="0"/>
                </a:rPr>
                <a:t>	</a:t>
              </a:r>
              <a:endParaRPr lang="es-ES" dirty="0">
                <a:latin typeface="FontAwesome" pitchFamily="2" charset="0"/>
                <a:ea typeface="Segoe UI Emoji" panose="020B0502040204020203" pitchFamily="34" charset="0"/>
                <a:cs typeface="Segoe UI" panose="020B0502040204020203" pitchFamily="34" charset="0"/>
              </a:endParaRPr>
            </a:p>
            <a:p>
              <a:pPr marL="355600" indent="-355600"/>
              <a:r>
                <a:rPr lang="es-ES" dirty="0" smtClean="0">
                  <a:solidFill>
                    <a:srgbClr val="0070C0"/>
                  </a:solidFill>
                  <a:latin typeface="FontAwesome" pitchFamily="2" charset="0"/>
                  <a:ea typeface="Segoe UI Emoji" panose="020B0502040204020203" pitchFamily="34" charset="0"/>
                  <a:cs typeface="Segoe UI" panose="020B0502040204020203" pitchFamily="34" charset="0"/>
                </a:rPr>
                <a:t></a:t>
              </a:r>
              <a:r>
                <a:rPr lang="es-ES" dirty="0" smtClean="0">
                  <a:latin typeface="Nunito Sans" panose="00000500000000000000" pitchFamily="2" charset="0"/>
                  <a:ea typeface="Segoe UI Emoji" panose="020B0502040204020203" pitchFamily="34" charset="0"/>
                  <a:cs typeface="Segoe UI" panose="020B0502040204020203" pitchFamily="34" charset="0"/>
                </a:rPr>
                <a:t> 	Granada</a:t>
              </a:r>
            </a:p>
            <a:p>
              <a:pPr marL="355600" indent="-355600"/>
              <a:endParaRPr lang="es-ES" dirty="0">
                <a:latin typeface="Nunito Sans" panose="00000500000000000000" pitchFamily="2" charset="0"/>
                <a:ea typeface="Segoe UI Emoji" panose="020B0502040204020203" pitchFamily="34" charset="0"/>
                <a:cs typeface="Segoe UI" panose="020B0502040204020203" pitchFamily="34" charset="0"/>
              </a:endParaRPr>
            </a:p>
            <a:p>
              <a:pPr marL="355600" indent="-355600"/>
              <a:r>
                <a:rPr lang="es-ES" dirty="0" smtClean="0">
                  <a:solidFill>
                    <a:srgbClr val="0070C0"/>
                  </a:solidFill>
                  <a:latin typeface="FontAwesome" pitchFamily="2" charset="0"/>
                  <a:ea typeface="Segoe UI Emoji" panose="020B0502040204020203" pitchFamily="34" charset="0"/>
                  <a:cs typeface="Segoe UI" panose="020B0502040204020203" pitchFamily="34" charset="0"/>
                </a:rPr>
                <a:t></a:t>
              </a:r>
              <a:r>
                <a:rPr lang="es-ES" dirty="0" smtClean="0">
                  <a:latin typeface="FontAwesome" pitchFamily="2" charset="0"/>
                  <a:ea typeface="Segoe UI Emoji" panose="020B0502040204020203" pitchFamily="34" charset="0"/>
                  <a:cs typeface="Segoe UI" panose="020B0502040204020203" pitchFamily="34" charset="0"/>
                </a:rPr>
                <a:t>	</a:t>
              </a:r>
              <a:r>
                <a:rPr lang="es-ES" dirty="0" smtClean="0">
                  <a:latin typeface="Nunito Sans" panose="00000500000000000000" pitchFamily="2" charset="0"/>
                  <a:ea typeface="Segoe UI Emoji" panose="020B0502040204020203" pitchFamily="34" charset="0"/>
                  <a:cs typeface="Segoe UI" panose="020B0502040204020203" pitchFamily="34" charset="0"/>
                </a:rPr>
                <a:t>artacho1955@gmail.com</a:t>
              </a:r>
              <a:endParaRPr lang="es-ES" dirty="0">
                <a:latin typeface="FontAwesome" pitchFamily="2" charset="0"/>
                <a:ea typeface="Segoe UI Emoj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" name="Imagen 3" descr="File:Simpleicons Interface user-black-close-up-shape.svg ...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22860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37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341796" y="981235"/>
            <a:ext cx="655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1.1. Experiencias de Faraday</a:t>
            </a:r>
            <a:endParaRPr lang="es-ES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" name="13 Imagen" descr="escanear0001.tif"/>
          <p:cNvPicPr>
            <a:picLocks noChangeAspect="1"/>
          </p:cNvPicPr>
          <p:nvPr/>
        </p:nvPicPr>
        <p:blipFill>
          <a:blip r:embed="rId4"/>
          <a:srcRect l="2326" t="6391" b="10034"/>
          <a:stretch>
            <a:fillRect/>
          </a:stretch>
        </p:blipFill>
        <p:spPr>
          <a:xfrm>
            <a:off x="436730" y="1446662"/>
            <a:ext cx="4189862" cy="2497542"/>
          </a:xfrm>
          <a:prstGeom prst="rect">
            <a:avLst/>
          </a:prstGeom>
        </p:spPr>
      </p:pic>
      <p:sp>
        <p:nvSpPr>
          <p:cNvPr id="11" name="14 CuadroTexto"/>
          <p:cNvSpPr txBox="1"/>
          <p:nvPr/>
        </p:nvSpPr>
        <p:spPr>
          <a:xfrm>
            <a:off x="382135" y="4007465"/>
            <a:ext cx="4299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>
                <a:cs typeface="Arial" pitchFamily="34" charset="0"/>
              </a:rPr>
              <a:t>Al conectar y desconectar la batería, se induce corriente.</a:t>
            </a:r>
            <a:endParaRPr lang="es-ES" sz="1600" dirty="0">
              <a:cs typeface="Arial" pitchFamily="34" charset="0"/>
            </a:endParaRPr>
          </a:p>
        </p:txBody>
      </p:sp>
      <p:sp>
        <p:nvSpPr>
          <p:cNvPr id="12" name="15 CuadroTexto"/>
          <p:cNvSpPr txBox="1"/>
          <p:nvPr>
            <p:custDataLst>
              <p:tags r:id="rId1"/>
            </p:custDataLst>
          </p:nvPr>
        </p:nvSpPr>
        <p:spPr>
          <a:xfrm>
            <a:off x="477671" y="4744059"/>
            <a:ext cx="4135271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>
                <a:cs typeface="Arial" pitchFamily="34" charset="0"/>
              </a:rPr>
              <a:t>La variación del campo magnético de la primera bobina era lo que inducía la corriente eléctrica momentánea en la segunda.</a:t>
            </a:r>
            <a:endParaRPr lang="es-ES" sz="1600" dirty="0">
              <a:cs typeface="Arial" pitchFamily="34" charset="0"/>
            </a:endParaRPr>
          </a:p>
        </p:txBody>
      </p:sp>
      <p:sp>
        <p:nvSpPr>
          <p:cNvPr id="14" name="14 CuadroTexto"/>
          <p:cNvSpPr txBox="1"/>
          <p:nvPr/>
        </p:nvSpPr>
        <p:spPr>
          <a:xfrm>
            <a:off x="4681180" y="4021113"/>
            <a:ext cx="3998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>
                <a:cs typeface="Arial" pitchFamily="34" charset="0"/>
              </a:rPr>
              <a:t>El </a:t>
            </a:r>
            <a:r>
              <a:rPr lang="es-ES_tradnl" sz="1600" dirty="0">
                <a:cs typeface="Arial" pitchFamily="34" charset="0"/>
              </a:rPr>
              <a:t>movimiento de las bobinas induce corriente </a:t>
            </a:r>
            <a:r>
              <a:rPr lang="es-ES_tradnl" sz="1600" dirty="0" smtClean="0">
                <a:cs typeface="Arial" pitchFamily="34" charset="0"/>
              </a:rPr>
              <a:t>eléctrica</a:t>
            </a:r>
            <a:endParaRPr lang="es-ES" sz="1600" dirty="0">
              <a:cs typeface="Arial" pitchFamily="34" charset="0"/>
            </a:endParaRPr>
          </a:p>
        </p:txBody>
      </p:sp>
      <p:pic>
        <p:nvPicPr>
          <p:cNvPr id="15" name="10 Imagen" descr="escanear0003.tif"/>
          <p:cNvPicPr>
            <a:picLocks noChangeAspect="1"/>
          </p:cNvPicPr>
          <p:nvPr/>
        </p:nvPicPr>
        <p:blipFill>
          <a:blip r:embed="rId5"/>
          <a:srcRect r="2752"/>
          <a:stretch>
            <a:fillRect/>
          </a:stretch>
        </p:blipFill>
        <p:spPr>
          <a:xfrm flipV="1">
            <a:off x="4781441" y="1455490"/>
            <a:ext cx="3867947" cy="2529656"/>
          </a:xfrm>
          <a:prstGeom prst="rect">
            <a:avLst/>
          </a:prstGeom>
        </p:spPr>
      </p:pic>
      <p:sp>
        <p:nvSpPr>
          <p:cNvPr id="16" name="15 CuadroTexto"/>
          <p:cNvSpPr txBox="1"/>
          <p:nvPr>
            <p:custDataLst>
              <p:tags r:id="rId2"/>
            </p:custDataLst>
          </p:nvPr>
        </p:nvSpPr>
        <p:spPr>
          <a:xfrm>
            <a:off x="4738048" y="4719039"/>
            <a:ext cx="3894964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>
                <a:cs typeface="Arial" pitchFamily="34" charset="0"/>
              </a:rPr>
              <a:t>La variación del campo magnético de la primera bobina, que atraviesa la segunda, era lo que inducía la corriente eléctrica momentánea en la segunda.</a:t>
            </a:r>
            <a:endParaRPr lang="es-ES" sz="16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5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pSp>
        <p:nvGrpSpPr>
          <p:cNvPr id="13" name="9 Grupo"/>
          <p:cNvGrpSpPr/>
          <p:nvPr/>
        </p:nvGrpSpPr>
        <p:grpSpPr>
          <a:xfrm>
            <a:off x="688651" y="1282249"/>
            <a:ext cx="3722145" cy="2829262"/>
            <a:chOff x="1043491" y="2237591"/>
            <a:chExt cx="3722145" cy="2829261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/>
            <a:srcRect l="27618" t="28235" r="41853" b="42758"/>
            <a:stretch>
              <a:fillRect/>
            </a:stretch>
          </p:blipFill>
          <p:spPr bwMode="auto">
            <a:xfrm>
              <a:off x="1043491" y="2237591"/>
              <a:ext cx="3722145" cy="2829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8" name="12 Conector recto de flecha"/>
            <p:cNvCxnSpPr/>
            <p:nvPr/>
          </p:nvCxnSpPr>
          <p:spPr bwMode="auto">
            <a:xfrm rot="16200000" flipH="1">
              <a:off x="3372522" y="2931458"/>
              <a:ext cx="591671" cy="2151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9" name="13 Grupo"/>
          <p:cNvGrpSpPr/>
          <p:nvPr/>
        </p:nvGrpSpPr>
        <p:grpSpPr>
          <a:xfrm>
            <a:off x="4786832" y="1282249"/>
            <a:ext cx="3786692" cy="2796988"/>
            <a:chOff x="4991548" y="2237591"/>
            <a:chExt cx="3786692" cy="2796988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/>
            <a:srcRect l="27706" t="28125" r="41235" b="43198"/>
            <a:stretch>
              <a:fillRect/>
            </a:stretch>
          </p:blipFill>
          <p:spPr bwMode="auto">
            <a:xfrm>
              <a:off x="4991548" y="2237591"/>
              <a:ext cx="3786692" cy="2796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1" name="16 Conector recto de flecha"/>
            <p:cNvCxnSpPr/>
            <p:nvPr/>
          </p:nvCxnSpPr>
          <p:spPr bwMode="auto">
            <a:xfrm rot="5400000" flipH="1" flipV="1">
              <a:off x="7299064" y="2834640"/>
              <a:ext cx="634701" cy="2151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2" name="17 CuadroTexto"/>
          <p:cNvSpPr txBox="1"/>
          <p:nvPr/>
        </p:nvSpPr>
        <p:spPr>
          <a:xfrm>
            <a:off x="636950" y="4399880"/>
            <a:ext cx="3765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>
                <a:cs typeface="Arial" pitchFamily="34" charset="0"/>
              </a:rPr>
              <a:t>Al introducir el imán en la bobina conectada al galvanómetro, la aguja volvía a indicar inducción de corriente.</a:t>
            </a:r>
            <a:endParaRPr lang="es-ES" sz="1600" dirty="0">
              <a:cs typeface="Arial" pitchFamily="34" charset="0"/>
            </a:endParaRPr>
          </a:p>
        </p:txBody>
      </p:sp>
      <p:sp>
        <p:nvSpPr>
          <p:cNvPr id="23" name="18 CuadroTexto"/>
          <p:cNvSpPr txBox="1"/>
          <p:nvPr/>
        </p:nvSpPr>
        <p:spPr>
          <a:xfrm>
            <a:off x="4810945" y="4385136"/>
            <a:ext cx="3765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>
                <a:cs typeface="Arial" pitchFamily="34" charset="0"/>
              </a:rPr>
              <a:t>Al sacar el imán de la bobina conectada al galvanómetro, la aguja volvía a indicar inducción de corriente pero en sentido contrario</a:t>
            </a:r>
            <a:endParaRPr lang="es-ES" sz="16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1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1" name="19 CuadroTexto"/>
          <p:cNvSpPr txBox="1"/>
          <p:nvPr/>
        </p:nvSpPr>
        <p:spPr>
          <a:xfrm>
            <a:off x="636950" y="4468117"/>
            <a:ext cx="3872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>
                <a:cs typeface="Arial" pitchFamily="34" charset="0"/>
              </a:rPr>
              <a:t>Al </a:t>
            </a:r>
            <a:r>
              <a:rPr lang="es-ES_tradnl" sz="1600" b="1" dirty="0" smtClean="0">
                <a:cs typeface="Arial" pitchFamily="34" charset="0"/>
              </a:rPr>
              <a:t>cambiar la polaridad </a:t>
            </a:r>
            <a:r>
              <a:rPr lang="es-ES_tradnl" sz="1600" dirty="0" smtClean="0">
                <a:cs typeface="Arial" pitchFamily="34" charset="0"/>
              </a:rPr>
              <a:t>del imán, al introducir el imán en la bobina conectada al galvanómetro, la aguja volvía a indicar inducción de corriente en sentido contrario</a:t>
            </a:r>
            <a:endParaRPr lang="es-ES" sz="1600" dirty="0">
              <a:cs typeface="Arial" pitchFamily="34" charset="0"/>
            </a:endParaRPr>
          </a:p>
        </p:txBody>
      </p:sp>
      <p:sp>
        <p:nvSpPr>
          <p:cNvPr id="12" name="20 CuadroTexto"/>
          <p:cNvSpPr txBox="1"/>
          <p:nvPr/>
        </p:nvSpPr>
        <p:spPr>
          <a:xfrm>
            <a:off x="4783649" y="4453373"/>
            <a:ext cx="3765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>
                <a:cs typeface="Arial" pitchFamily="34" charset="0"/>
              </a:rPr>
              <a:t>Al sacar el imán de la bobina conectada al galvanómetro, la aguja vuelve a indicar inducción de corriente pero en sentido contrario</a:t>
            </a:r>
            <a:endParaRPr lang="es-ES" sz="1600" dirty="0">
              <a:cs typeface="Arial" pitchFamily="34" charset="0"/>
            </a:endParaRPr>
          </a:p>
        </p:txBody>
      </p:sp>
      <p:grpSp>
        <p:nvGrpSpPr>
          <p:cNvPr id="14" name="21 Grupo"/>
          <p:cNvGrpSpPr/>
          <p:nvPr/>
        </p:nvGrpSpPr>
        <p:grpSpPr>
          <a:xfrm>
            <a:off x="679980" y="1316125"/>
            <a:ext cx="3829722" cy="2883050"/>
            <a:chOff x="1075765" y="2162287"/>
            <a:chExt cx="3829722" cy="288305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/>
            <a:srcRect l="27353" t="27684" r="41235" b="42757"/>
            <a:stretch>
              <a:fillRect/>
            </a:stretch>
          </p:blipFill>
          <p:spPr bwMode="auto">
            <a:xfrm>
              <a:off x="1075765" y="2162287"/>
              <a:ext cx="3829722" cy="288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6" name="23 Conector recto de flecha"/>
            <p:cNvCxnSpPr/>
            <p:nvPr/>
          </p:nvCxnSpPr>
          <p:spPr bwMode="auto">
            <a:xfrm rot="5400000">
              <a:off x="3399417" y="2840018"/>
              <a:ext cx="645459" cy="158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4" name="24 Grupo"/>
          <p:cNvGrpSpPr/>
          <p:nvPr/>
        </p:nvGrpSpPr>
        <p:grpSpPr>
          <a:xfrm>
            <a:off x="4835644" y="1316124"/>
            <a:ext cx="3808207" cy="2872291"/>
            <a:chOff x="5013063" y="2162287"/>
            <a:chExt cx="3808207" cy="2872291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/>
            <a:srcRect l="27412" t="27748" r="41353" b="42803"/>
            <a:stretch>
              <a:fillRect/>
            </a:stretch>
          </p:blipFill>
          <p:spPr bwMode="auto">
            <a:xfrm>
              <a:off x="5013063" y="2162287"/>
              <a:ext cx="3808207" cy="2872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6" name="26 Conector recto de flecha"/>
            <p:cNvCxnSpPr/>
            <p:nvPr/>
          </p:nvCxnSpPr>
          <p:spPr bwMode="auto">
            <a:xfrm rot="5400000">
              <a:off x="7349268" y="2594386"/>
              <a:ext cx="645459" cy="158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8874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3" name="15 CuadroTexto"/>
          <p:cNvSpPr txBox="1"/>
          <p:nvPr/>
        </p:nvSpPr>
        <p:spPr>
          <a:xfrm>
            <a:off x="2663489" y="4323158"/>
            <a:ext cx="3819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>
                <a:cs typeface="Arial" pitchFamily="34" charset="0"/>
              </a:rPr>
              <a:t>Igual sucede si en lugar del imán movemos la bobina.</a:t>
            </a:r>
            <a:endParaRPr lang="es-ES" sz="1600" dirty="0"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 l="27705" t="27794" r="41324" b="42868"/>
          <a:stretch>
            <a:fillRect/>
          </a:stretch>
        </p:blipFill>
        <p:spPr bwMode="auto">
          <a:xfrm>
            <a:off x="2690375" y="1270687"/>
            <a:ext cx="3775934" cy="286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17 CuadroTexto"/>
          <p:cNvSpPr txBox="1"/>
          <p:nvPr>
            <p:custDataLst>
              <p:tags r:id="rId1"/>
            </p:custDataLst>
          </p:nvPr>
        </p:nvSpPr>
        <p:spPr>
          <a:xfrm>
            <a:off x="518615" y="5284415"/>
            <a:ext cx="820852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>
                <a:cs typeface="Arial" pitchFamily="34" charset="0"/>
              </a:rPr>
              <a:t>Se denomina </a:t>
            </a:r>
            <a:r>
              <a:rPr lang="es-ES_tradnl" sz="1600" b="1" dirty="0" smtClean="0">
                <a:cs typeface="Arial" pitchFamily="34" charset="0"/>
              </a:rPr>
              <a:t>inducción electromagnética </a:t>
            </a:r>
            <a:r>
              <a:rPr lang="es-ES_tradnl" sz="1600" dirty="0" smtClean="0">
                <a:cs typeface="Arial" pitchFamily="34" charset="0"/>
              </a:rPr>
              <a:t>al fenómeno consistente en provocar o inducir una corriente eléctrica mediante un campo magnético variable.</a:t>
            </a:r>
            <a:endParaRPr lang="es-ES" sz="16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49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82138" y="1008129"/>
            <a:ext cx="655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cs typeface="Arial" pitchFamily="34" charset="0"/>
              </a:rPr>
              <a:t>1.2. Ley de Faraday en términos de flujo magnético</a:t>
            </a:r>
            <a:endParaRPr lang="es-ES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09433" y="1378424"/>
            <a:ext cx="278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cs typeface="Arial" pitchFamily="34" charset="0"/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  <a:cs typeface="Arial" pitchFamily="34" charset="0"/>
              </a:rPr>
              <a:t>Flujo magnético</a:t>
            </a:r>
            <a:endParaRPr lang="es-ES" b="1" dirty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9" name="9 CuadroTexto"/>
          <p:cNvSpPr txBox="1"/>
          <p:nvPr/>
        </p:nvSpPr>
        <p:spPr>
          <a:xfrm>
            <a:off x="491319" y="1883391"/>
            <a:ext cx="812041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El </a:t>
            </a:r>
            <a:r>
              <a:rPr lang="es-ES" sz="1600" b="1" dirty="0" smtClean="0"/>
              <a:t>flujo magnético </a:t>
            </a:r>
            <a:r>
              <a:rPr lang="es-ES" sz="1600" dirty="0" smtClean="0"/>
              <a:t>es el número de líneas del campo magnético que atraviesan una superficie dada.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10 CuadroTexto"/>
              <p:cNvSpPr txBox="1"/>
              <p:nvPr/>
            </p:nvSpPr>
            <p:spPr>
              <a:xfrm>
                <a:off x="916391" y="2728869"/>
                <a:ext cx="3602973" cy="667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sz="1600" b="0" i="1" smtClean="0">
                          <a:latin typeface="Cambria Math" panose="02040503050406030204" pitchFamily="18" charset="0"/>
                          <a:ea typeface="Cambria Math"/>
                        </a:rPr>
                        <m:t>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⟹         </m:t>
                      </m:r>
                      <m:r>
                        <m:rPr>
                          <m:sty m:val="p"/>
                        </m:rPr>
                        <a:rPr lang="el-GR" sz="1600" b="0" i="1" smtClean="0">
                          <a:latin typeface="Cambria Math" panose="02040503050406030204" pitchFamily="18" charset="0"/>
                          <a:ea typeface="Cambria Math"/>
                        </a:rPr>
                        <m:t>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" name="1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91" y="2728869"/>
                <a:ext cx="3602973" cy="6678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11 CuadroTexto"/>
          <p:cNvSpPr txBox="1"/>
          <p:nvPr/>
        </p:nvSpPr>
        <p:spPr>
          <a:xfrm>
            <a:off x="532263" y="3589361"/>
            <a:ext cx="455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En el caso de una espira y de un campo magnético uniforme: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2 CuadroTexto"/>
              <p:cNvSpPr txBox="1"/>
              <p:nvPr/>
            </p:nvSpPr>
            <p:spPr>
              <a:xfrm>
                <a:off x="2008212" y="4230123"/>
                <a:ext cx="2008820" cy="370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/>
                        </a:rPr>
                        <m:t>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·</m:t>
                      </m:r>
                      <m:acc>
                        <m:accPr>
                          <m:chr m:val="⃗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𝑆</m:t>
                          </m:r>
                        </m:e>
                      </m:acc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𝐵𝑆𝑐𝑜𝑠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𝛼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2" name="1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212" y="4230123"/>
                <a:ext cx="2008820" cy="370101"/>
              </a:xfrm>
              <a:prstGeom prst="rect">
                <a:avLst/>
              </a:prstGeom>
              <a:blipFill>
                <a:blip r:embed="rId3"/>
                <a:stretch>
                  <a:fillRect t="-1639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18 CuadroTexto"/>
          <p:cNvSpPr txBox="1"/>
          <p:nvPr/>
        </p:nvSpPr>
        <p:spPr>
          <a:xfrm>
            <a:off x="561833" y="4724400"/>
            <a:ext cx="455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En una bobina de N espiras: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19 CuadroTexto"/>
              <p:cNvSpPr txBox="1"/>
              <p:nvPr/>
            </p:nvSpPr>
            <p:spPr>
              <a:xfrm>
                <a:off x="2024133" y="5174094"/>
                <a:ext cx="2315185" cy="370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/>
                        </a:rPr>
                        <m:t>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𝑁</m:t>
                      </m:r>
                      <m:acc>
                        <m:accPr>
                          <m:chr m:val="⃗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·</m:t>
                      </m:r>
                      <m:acc>
                        <m:accPr>
                          <m:chr m:val="⃗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𝑆</m:t>
                          </m:r>
                        </m:e>
                      </m:acc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𝑁𝐵𝑆𝑐𝑜𝑠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𝛼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5" name="1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133" y="5174094"/>
                <a:ext cx="2315185" cy="370101"/>
              </a:xfrm>
              <a:prstGeom prst="rect">
                <a:avLst/>
              </a:prstGeom>
              <a:blipFill>
                <a:blip r:embed="rId4"/>
                <a:stretch>
                  <a:fillRect t="-1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13 CuadroTexto"/>
          <p:cNvSpPr txBox="1"/>
          <p:nvPr/>
        </p:nvSpPr>
        <p:spPr>
          <a:xfrm>
            <a:off x="573206" y="5595581"/>
            <a:ext cx="5404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La unidad de flujo en el SI es el </a:t>
            </a:r>
            <a:r>
              <a:rPr lang="es-ES" sz="1600" b="1" dirty="0" smtClean="0"/>
              <a:t>weber </a:t>
            </a:r>
            <a:r>
              <a:rPr lang="es-ES" sz="1600" dirty="0" smtClean="0"/>
              <a:t>(Wb):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14 CuadroTexto"/>
              <p:cNvSpPr txBox="1"/>
              <p:nvPr/>
            </p:nvSpPr>
            <p:spPr>
              <a:xfrm>
                <a:off x="2131042" y="6017980"/>
                <a:ext cx="18375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𝑊𝑏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·1 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9" name="1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042" y="6017980"/>
                <a:ext cx="1837554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upo 19"/>
          <p:cNvGrpSpPr/>
          <p:nvPr/>
        </p:nvGrpSpPr>
        <p:grpSpPr>
          <a:xfrm>
            <a:off x="5666095" y="2742519"/>
            <a:ext cx="2966112" cy="2518102"/>
            <a:chOff x="5666095" y="2742519"/>
            <a:chExt cx="2966112" cy="2518102"/>
          </a:xfrm>
        </p:grpSpPr>
        <p:sp>
          <p:nvSpPr>
            <p:cNvPr id="21" name="20 Anillo"/>
            <p:cNvSpPr/>
            <p:nvPr/>
          </p:nvSpPr>
          <p:spPr>
            <a:xfrm rot="859908">
              <a:off x="6032311" y="2920621"/>
              <a:ext cx="2340000" cy="2340000"/>
            </a:xfrm>
            <a:prstGeom prst="donut">
              <a:avLst>
                <a:gd name="adj" fmla="val 5088"/>
              </a:avLst>
            </a:prstGeom>
            <a:solidFill>
              <a:srgbClr val="FFC000"/>
            </a:solidFill>
            <a:ln w="12700">
              <a:solidFill>
                <a:schemeClr val="accent6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solidFill>
                  <a:schemeClr val="tx1"/>
                </a:solidFill>
              </a:endParaRPr>
            </a:p>
          </p:txBody>
        </p:sp>
        <p:cxnSp>
          <p:nvCxnSpPr>
            <p:cNvPr id="22" name="22 Conector recto de flecha"/>
            <p:cNvCxnSpPr/>
            <p:nvPr/>
          </p:nvCxnSpPr>
          <p:spPr>
            <a:xfrm>
              <a:off x="5677469" y="3138985"/>
              <a:ext cx="2934268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3 Conector recto de flecha"/>
            <p:cNvCxnSpPr/>
            <p:nvPr/>
          </p:nvCxnSpPr>
          <p:spPr>
            <a:xfrm>
              <a:off x="5666095" y="3564341"/>
              <a:ext cx="2934268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4 Conector recto de flecha"/>
            <p:cNvCxnSpPr/>
            <p:nvPr/>
          </p:nvCxnSpPr>
          <p:spPr>
            <a:xfrm>
              <a:off x="5682018" y="4016990"/>
              <a:ext cx="2934268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5 Conector recto de flecha"/>
            <p:cNvCxnSpPr/>
            <p:nvPr/>
          </p:nvCxnSpPr>
          <p:spPr>
            <a:xfrm>
              <a:off x="5697939" y="4469642"/>
              <a:ext cx="2934268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6 Conector recto de flecha"/>
            <p:cNvCxnSpPr/>
            <p:nvPr/>
          </p:nvCxnSpPr>
          <p:spPr>
            <a:xfrm>
              <a:off x="5686567" y="4894997"/>
              <a:ext cx="2934268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27 CuadroTexto"/>
                <p:cNvSpPr txBox="1"/>
                <p:nvPr/>
              </p:nvSpPr>
              <p:spPr>
                <a:xfrm>
                  <a:off x="8095111" y="2742519"/>
                  <a:ext cx="382541" cy="3684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27" name="27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5111" y="2742519"/>
                  <a:ext cx="382541" cy="3684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29 Conector recto de flecha"/>
            <p:cNvCxnSpPr/>
            <p:nvPr/>
          </p:nvCxnSpPr>
          <p:spPr>
            <a:xfrm>
              <a:off x="7124132" y="4012443"/>
              <a:ext cx="1187355" cy="477671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32 CuadroTexto"/>
                <p:cNvSpPr txBox="1"/>
                <p:nvPr/>
              </p:nvSpPr>
              <p:spPr>
                <a:xfrm>
                  <a:off x="8070090" y="4464411"/>
                  <a:ext cx="355418" cy="3701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E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29" name="32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0090" y="4464411"/>
                  <a:ext cx="355418" cy="370101"/>
                </a:xfrm>
                <a:prstGeom prst="rect">
                  <a:avLst/>
                </a:prstGeom>
                <a:blipFill>
                  <a:blip r:embed="rId7"/>
                  <a:stretch>
                    <a:fillRect t="-16393" r="-22414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33 CuadroTexto"/>
                <p:cNvSpPr txBox="1"/>
                <p:nvPr/>
              </p:nvSpPr>
              <p:spPr>
                <a:xfrm>
                  <a:off x="7838077" y="3986739"/>
                  <a:ext cx="37202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i="1" smtClean="0">
                            <a:latin typeface="Cambria Math" panose="02040503050406030204" pitchFamily="18" charset="0"/>
                            <a:ea typeface="Cambria Math"/>
                          </a:rPr>
                          <m:t>𝛼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30" name="33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8077" y="3986739"/>
                  <a:ext cx="372025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34 Arco"/>
            <p:cNvSpPr/>
            <p:nvPr/>
          </p:nvSpPr>
          <p:spPr>
            <a:xfrm rot="2584180">
              <a:off x="7438028" y="3889612"/>
              <a:ext cx="450376" cy="450376"/>
            </a:xfrm>
            <a:prstGeom prst="arc">
              <a:avLst>
                <a:gd name="adj1" fmla="val 17319954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</p:grpSp>
    </p:spTree>
    <p:extLst>
      <p:ext uri="{BB962C8B-B14F-4D97-AF65-F5344CB8AC3E}">
        <p14:creationId xmlns:p14="http://schemas.microsoft.com/office/powerpoint/2010/main" val="27987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Inducción electromagnética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pic>
        <p:nvPicPr>
          <p:cNvPr id="32" name="Picture 4" descr="F29-10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b="8708"/>
          <a:stretch>
            <a:fillRect/>
          </a:stretch>
        </p:blipFill>
        <p:spPr bwMode="auto">
          <a:xfrm>
            <a:off x="375954" y="1922096"/>
            <a:ext cx="4744364" cy="355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6 CuadroTexto"/>
          <p:cNvSpPr txBox="1"/>
          <p:nvPr/>
        </p:nvSpPr>
        <p:spPr>
          <a:xfrm>
            <a:off x="395785" y="968992"/>
            <a:ext cx="675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cs typeface="Arial" pitchFamily="34" charset="0"/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  <a:cs typeface="Arial" pitchFamily="34" charset="0"/>
              </a:rPr>
              <a:t>Teorema de Gauss aplicado al campo magnético</a:t>
            </a:r>
            <a:endParaRPr lang="es-ES" b="1" dirty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34" name="8 Elipse"/>
          <p:cNvSpPr/>
          <p:nvPr/>
        </p:nvSpPr>
        <p:spPr>
          <a:xfrm>
            <a:off x="2975213" y="2442949"/>
            <a:ext cx="1596788" cy="2347415"/>
          </a:xfrm>
          <a:prstGeom prst="ellipse">
            <a:avLst/>
          </a:prstGeom>
          <a:solidFill>
            <a:srgbClr val="F68426">
              <a:alpha val="48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extrusionClr>
              <a:schemeClr val="accent5">
                <a:lumMod val="40000"/>
                <a:lumOff val="6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12 CuadroTexto"/>
          <p:cNvSpPr txBox="1"/>
          <p:nvPr>
            <p:custDataLst>
              <p:tags r:id="rId1"/>
            </p:custDataLst>
          </p:nvPr>
        </p:nvSpPr>
        <p:spPr>
          <a:xfrm>
            <a:off x="5274956" y="2491058"/>
            <a:ext cx="3480573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/>
              <a:t>La probable inexistencia de monopolos magnéticos nos obliga a considerar que las líneas de campo magnético son cerradas.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10 Rectángulo"/>
              <p:cNvSpPr/>
              <p:nvPr/>
            </p:nvSpPr>
            <p:spPr>
              <a:xfrm>
                <a:off x="5921999" y="3957298"/>
                <a:ext cx="1879681" cy="667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/>
                        </a:rPr>
                        <m:t>Φ</m:t>
                      </m:r>
                      <m:r>
                        <a:rPr lang="es-ES" sz="1600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</m:nary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36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999" y="3957298"/>
                <a:ext cx="1879681" cy="6678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751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PATH" val="D:\Física y Q\2º Bachillerato\Presentaciones 2021-2022\05_induccion_magnetica.pptx"/>
  <p:tag name="ISPRING_PROJECT_VERSION" val="9.32"/>
  <p:tag name="ISPRING_PROJECT_FOLDER_UPDATED" val="1"/>
  <p:tag name="ISPRING_UUID" val="{88593C52-6345-4256-8D9B-464B76AE9856}"/>
  <p:tag name="ISPRING_RESOURCE_FOLDER" val="D:\Física y Q\2º Bachillerato\Presentaciones 2021-2022\05_induccion_magnetica_1\"/>
  <p:tag name="ISPRING_RESOURCE_FOLDER_STATIC" val="D:\Física y Q\2º Bachillerato\Presentaciones 2021-2022\05_induccion_magnetica_1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26806E7-7169-477C-BEFB-6B58843C9FED}&quot;/&gt;&lt;filename val=&quot;C:\Users\Rafael\Desktop\data\asimages\{C26806E7-7169-477C-BEFB-6B58843C9FED}.png&quot;/&gt;&lt;hasEffects val=&quot;1&quot;/&gt;&lt;left val=&quot;482.28&quot;/&gt;&lt;top val=&quot;237.72&quot;/&gt;&lt;width val=&quot;218.64&quot;/&gt;&lt;height val=&quot;184.2&quot;/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63E6478-247F-4F37-9A43-94B9347AB6DE}&quot;/&gt;&lt;filename val=&quot;C:\Users\Rafael\Desktop\data\asimages\{663E6478-247F-4F37-9A43-94B9347AB6DE}.png&quot;/&gt;&lt;hasEffects val=&quot;1&quot;/&gt;&lt;left val=&quot;146.28&quot;/&gt;&lt;top val=&quot;455.28&quot;/&gt;&lt;width val=&quot;460.08&quot;/&gt;&lt;height val=&quot;42.36&quot;/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63E6478-247F-4F37-9A43-94B9347AB6DE}&quot;/&gt;&lt;filename val=&quot;C:\Users\Rafael\Desktop\data\asimages\{663E6478-247F-4F37-9A43-94B9347AB6DE}.png&quot;/&gt;&lt;hasEffects val=&quot;1&quot;/&gt;&lt;left val=&quot;146.28&quot;/&gt;&lt;top val=&quot;455.28&quot;/&gt;&lt;width val=&quot;460.08&quot;/&gt;&lt;height val=&quot;42.36&quot;/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29B562-4A83-4E92-B18B-46470A82FBB7}&quot;/&gt;&lt;filename val=&quot;C:\Users\Rafael\Desktop\data\asimages\{0C29B562-4A83-4E92-B18B-46470A82FBB7}.png&quot;/&gt;&lt;hasEffects val=&quot;1&quot;/&gt;&lt;left val=&quot;130.56&quot;/&gt;&lt;top val=&quot;254.28&quot;/&gt;&lt;width val=&quot;514.08&quot;/&gt;&lt;height val=&quot;93.36&quot;/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FF96436-E19A-41A8-8C9C-FF1232CF8556}&quot;/&gt;&lt;filename val=&quot;C:\Users\Rafael\Desktop\data\asimages\{9FF96436-E19A-41A8-8C9C-FF1232CF8556}.png&quot;/&gt;&lt;hasEffects val=&quot;1&quot;/&gt;&lt;left val=&quot;419.28&quot;/&gt;&lt;top val=&quot;236.28&quot;/&gt;&lt;width val=&quot;275.64&quot;/&gt;&lt;height val=&quot;56.64&quot;/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9880107-E7A8-4047-BB51-7C5BEC4321D4}&quot;/&gt;&lt;filename val=&quot;C:\Users\Rafael\Desktop\data\asimages\{F9880107-E7A8-4047-BB51-7C5BEC4321D4}.png&quot;/&gt;&lt;hasEffects val=&quot;1&quot;/&gt;&lt;left val=&quot;261.72&quot;/&gt;&lt;top val=&quot;224.28&quot;/&gt;&lt;width val=&quot;221.64&quot;/&gt;&lt;height val=&quot;211.08&quot;/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26806E7-7169-477C-BEFB-6B58843C9FED}&quot;/&gt;&lt;filename val=&quot;C:\Users\Rafael\Desktop\data\asimages\{C26806E7-7169-477C-BEFB-6B58843C9FED}.png&quot;/&gt;&lt;hasEffects val=&quot;1&quot;/&gt;&lt;left val=&quot;482.28&quot;/&gt;&lt;top val=&quot;237.72&quot;/&gt;&lt;width val=&quot;218.64&quot;/&gt;&lt;height val=&quot;184.2&quot;/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94BCFA1-567B-4800-A6FE-997DF91297FB}&quot;/&gt;&lt;filename val=&quot;C:\Users\Rafael\Desktop\data\asimages\{194BCFA1-567B-4800-A6FE-997DF91297FB}.png&quot;/&gt;&lt;hasEffects val=&quot;1&quot;/&gt;&lt;left val=&quot;45&quot;/&gt;&lt;top val=&quot;237.72&quot;/&gt;&lt;width val=&quot;228.36&quot;/&gt;&lt;height val=&quot;176.64&quot;/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26806E7-7169-477C-BEFB-6B58843C9FED}&quot;/&gt;&lt;filename val=&quot;C:\Users\Rafael\Desktop\data\asimages\{C26806E7-7169-477C-BEFB-6B58843C9FED}.png&quot;/&gt;&lt;hasEffects val=&quot;1&quot;/&gt;&lt;left val=&quot;482.28&quot;/&gt;&lt;top val=&quot;237.72&quot;/&gt;&lt;width val=&quot;218.64&quot;/&gt;&lt;height val=&quot;184.2&quot;/&gt;&lt;/ThreeDShapeInfo&gt;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unito">
      <a:majorFont>
        <a:latin typeface="Nunito Sans"/>
        <a:ea typeface=""/>
        <a:cs typeface=""/>
      </a:majorFont>
      <a:minorFont>
        <a:latin typeface="Nunito Sans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4744</TotalTime>
  <Words>4872</Words>
  <Application>Microsoft Office PowerPoint</Application>
  <PresentationFormat>Presentación en pantalla (4:3)</PresentationFormat>
  <Paragraphs>397</Paragraphs>
  <Slides>38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50" baseType="lpstr">
      <vt:lpstr>Arial</vt:lpstr>
      <vt:lpstr>Calibri</vt:lpstr>
      <vt:lpstr>Cambria Math</vt:lpstr>
      <vt:lpstr>FontAwesome</vt:lpstr>
      <vt:lpstr>Nunito Sans</vt:lpstr>
      <vt:lpstr>Segoe UI</vt:lpstr>
      <vt:lpstr>Segoe UI Emoji</vt:lpstr>
      <vt:lpstr>Symbol</vt:lpstr>
      <vt:lpstr>Times New Roman</vt:lpstr>
      <vt:lpstr>Wingdings</vt:lpstr>
      <vt:lpstr>Wingdings 3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Rafael Artacho Cañadas</dc:creator>
  <cp:lastModifiedBy>Rafael Artacho Cañadas</cp:lastModifiedBy>
  <cp:revision>384</cp:revision>
  <dcterms:created xsi:type="dcterms:W3CDTF">2017-11-25T07:07:06Z</dcterms:created>
  <dcterms:modified xsi:type="dcterms:W3CDTF">2025-07-24T07:37:11Z</dcterms:modified>
</cp:coreProperties>
</file>